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7"/>
  </p:notesMasterIdLst>
  <p:sldIdLst>
    <p:sldId id="256" r:id="rId2"/>
    <p:sldId id="273" r:id="rId3"/>
    <p:sldId id="272" r:id="rId4"/>
    <p:sldId id="274" r:id="rId5"/>
    <p:sldId id="275" r:id="rId6"/>
  </p:sldIdLst>
  <p:sldSz cx="10160000" cy="5715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 userDrawn="1">
          <p15:clr>
            <a:srgbClr val="A4A3A4"/>
          </p15:clr>
        </p15:guide>
        <p15:guide id="2" pos="320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770" autoAdjust="0"/>
  </p:normalViewPr>
  <p:slideViewPr>
    <p:cSldViewPr>
      <p:cViewPr varScale="1">
        <p:scale>
          <a:sx n="111" d="100"/>
          <a:sy n="111" d="100"/>
        </p:scale>
        <p:origin x="576" y="108"/>
      </p:cViewPr>
      <p:guideLst>
        <p:guide orient="horz" pos="1800"/>
        <p:guide pos="320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FC342E4-60BC-4146-9AAD-E822C6451D44}" type="doc">
      <dgm:prSet loTypeId="urn:microsoft.com/office/officeart/2008/layout/VerticalCurvedList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nl-NL"/>
        </a:p>
      </dgm:t>
    </dgm:pt>
    <dgm:pt modelId="{EF2AC603-401F-45E4-AB58-558891F0ED4C}">
      <dgm:prSet phldrT="[Tekst]"/>
      <dgm:spPr/>
      <dgm:t>
        <a:bodyPr/>
        <a:lstStyle/>
        <a:p>
          <a:r>
            <a:rPr lang="nl-BE" dirty="0"/>
            <a:t>Hiëronymus: dit bevat evenveel raadsel als woorden.</a:t>
          </a:r>
          <a:endParaRPr lang="nl-NL" dirty="0"/>
        </a:p>
      </dgm:t>
    </dgm:pt>
    <dgm:pt modelId="{153E0D23-AB2F-4C3F-853D-C71804E47071}" type="parTrans" cxnId="{87A81757-437B-4C45-8630-5555A9474691}">
      <dgm:prSet/>
      <dgm:spPr/>
      <dgm:t>
        <a:bodyPr/>
        <a:lstStyle/>
        <a:p>
          <a:endParaRPr lang="nl-NL"/>
        </a:p>
      </dgm:t>
    </dgm:pt>
    <dgm:pt modelId="{9E616695-095F-4475-9FA9-689EB890FFFF}" type="sibTrans" cxnId="{87A81757-437B-4C45-8630-5555A9474691}">
      <dgm:prSet/>
      <dgm:spPr/>
      <dgm:t>
        <a:bodyPr/>
        <a:lstStyle/>
        <a:p>
          <a:endParaRPr lang="nl-NL"/>
        </a:p>
      </dgm:t>
    </dgm:pt>
    <dgm:pt modelId="{6570BFE6-1BAB-474B-9E5F-5BA2088FA2B1}">
      <dgm:prSet/>
      <dgm:spPr/>
      <dgm:t>
        <a:bodyPr/>
        <a:lstStyle/>
        <a:p>
          <a:r>
            <a:rPr lang="nl-BE"/>
            <a:t>Luther: ‘Mijn geest kan zich in dit boek niet vinden en voor is dat voldoende reden dat ik het niet hoog schat, dat Christus daarin niet geleerd, noch erkend wordt’.</a:t>
          </a:r>
          <a:endParaRPr lang="nl-NL"/>
        </a:p>
      </dgm:t>
    </dgm:pt>
    <dgm:pt modelId="{66ACC588-055B-416C-B99C-371172A82FC9}" type="parTrans" cxnId="{BBE67CAC-FE82-4EEB-B76A-15C13DB9A00E}">
      <dgm:prSet/>
      <dgm:spPr/>
      <dgm:t>
        <a:bodyPr/>
        <a:lstStyle/>
        <a:p>
          <a:endParaRPr lang="nl-NL"/>
        </a:p>
      </dgm:t>
    </dgm:pt>
    <dgm:pt modelId="{DFCC3AC1-8290-4418-86CC-782057C0E586}" type="sibTrans" cxnId="{BBE67CAC-FE82-4EEB-B76A-15C13DB9A00E}">
      <dgm:prSet/>
      <dgm:spPr/>
      <dgm:t>
        <a:bodyPr/>
        <a:lstStyle/>
        <a:p>
          <a:endParaRPr lang="nl-NL"/>
        </a:p>
      </dgm:t>
    </dgm:pt>
    <dgm:pt modelId="{483532EA-6172-438C-A5B9-FB828C09CCBA}">
      <dgm:prSet/>
      <dgm:spPr/>
      <dgm:t>
        <a:bodyPr/>
        <a:lstStyle/>
        <a:p>
          <a:r>
            <a:rPr lang="nl-BE"/>
            <a:t>Calvijn: ‘Ik weet niet wat zo’n duistere schrijver wil’.</a:t>
          </a:r>
          <a:endParaRPr lang="nl-NL"/>
        </a:p>
      </dgm:t>
    </dgm:pt>
    <dgm:pt modelId="{47A42A72-858C-4753-886C-FED9F3FA42F5}" type="parTrans" cxnId="{A12F2BEE-1E2A-465C-821A-176704F6E977}">
      <dgm:prSet/>
      <dgm:spPr/>
      <dgm:t>
        <a:bodyPr/>
        <a:lstStyle/>
        <a:p>
          <a:endParaRPr lang="nl-NL"/>
        </a:p>
      </dgm:t>
    </dgm:pt>
    <dgm:pt modelId="{72BA6E65-B2C6-4D04-B5B0-956D0EE5E020}" type="sibTrans" cxnId="{A12F2BEE-1E2A-465C-821A-176704F6E977}">
      <dgm:prSet/>
      <dgm:spPr/>
      <dgm:t>
        <a:bodyPr/>
        <a:lstStyle/>
        <a:p>
          <a:endParaRPr lang="nl-NL"/>
        </a:p>
      </dgm:t>
    </dgm:pt>
    <dgm:pt modelId="{58247DA9-9143-4E6A-877E-FADC4A8AD510}">
      <dgm:prSet/>
      <dgm:spPr/>
      <dgm:t>
        <a:bodyPr/>
        <a:lstStyle/>
        <a:p>
          <a:r>
            <a:rPr lang="nl-BE"/>
            <a:t>Zwingli: ‘Uit de Openbaring nemen we geen gegevens aan, want het is geen bijbels boek.’</a:t>
          </a:r>
          <a:endParaRPr lang="nl-NL"/>
        </a:p>
      </dgm:t>
    </dgm:pt>
    <dgm:pt modelId="{E1DA0F7B-E574-4AC7-90C8-AEBC18F34999}" type="parTrans" cxnId="{780E2867-1D8A-4143-8A76-1BA6A9DA9670}">
      <dgm:prSet/>
      <dgm:spPr/>
      <dgm:t>
        <a:bodyPr/>
        <a:lstStyle/>
        <a:p>
          <a:endParaRPr lang="nl-NL"/>
        </a:p>
      </dgm:t>
    </dgm:pt>
    <dgm:pt modelId="{2ADB2F62-C37F-4B6D-ACE8-3C140FFBABCE}" type="sibTrans" cxnId="{780E2867-1D8A-4143-8A76-1BA6A9DA9670}">
      <dgm:prSet/>
      <dgm:spPr/>
      <dgm:t>
        <a:bodyPr/>
        <a:lstStyle/>
        <a:p>
          <a:endParaRPr lang="nl-NL"/>
        </a:p>
      </dgm:t>
    </dgm:pt>
    <dgm:pt modelId="{85707249-2ED7-41AE-B724-14331B07DDA1}">
      <dgm:prSet/>
      <dgm:spPr/>
      <dgm:t>
        <a:bodyPr/>
        <a:lstStyle/>
        <a:p>
          <a:r>
            <a:rPr lang="nl-BE"/>
            <a:t>Kant: de ‘dromen van een spokenziener’.</a:t>
          </a:r>
          <a:endParaRPr lang="nl-NL"/>
        </a:p>
      </dgm:t>
    </dgm:pt>
    <dgm:pt modelId="{75A5CEFB-562A-4C75-A948-1AB5C0346892}" type="parTrans" cxnId="{8613046E-65E0-4AA7-B193-C14E7667548C}">
      <dgm:prSet/>
      <dgm:spPr/>
      <dgm:t>
        <a:bodyPr/>
        <a:lstStyle/>
        <a:p>
          <a:endParaRPr lang="nl-NL"/>
        </a:p>
      </dgm:t>
    </dgm:pt>
    <dgm:pt modelId="{300E6CB4-408A-4AE5-9632-04B7B7518C4C}" type="sibTrans" cxnId="{8613046E-65E0-4AA7-B193-C14E7667548C}">
      <dgm:prSet/>
      <dgm:spPr/>
      <dgm:t>
        <a:bodyPr/>
        <a:lstStyle/>
        <a:p>
          <a:endParaRPr lang="nl-NL"/>
        </a:p>
      </dgm:t>
    </dgm:pt>
    <dgm:pt modelId="{2F17860E-7F18-4E3E-9D21-0DF0CF8767BD}">
      <dgm:prSet/>
      <dgm:spPr/>
      <dgm:t>
        <a:bodyPr/>
        <a:lstStyle/>
        <a:p>
          <a:r>
            <a:rPr lang="nl-BE"/>
            <a:t>Barth: ‘Een gesloten deur wordt geopend, een deken wordt weggetrokken. In de duisternis wordt het helder, een vraag vindt haar antwoord, een raadsel zijn oplossing.’</a:t>
          </a:r>
          <a:endParaRPr lang="nl-NL"/>
        </a:p>
      </dgm:t>
    </dgm:pt>
    <dgm:pt modelId="{4622C8A6-F1DE-4E21-B597-1314A3192DF2}" type="parTrans" cxnId="{3EB4B005-8C68-4BBB-BCA8-68A3863D1D73}">
      <dgm:prSet/>
      <dgm:spPr/>
      <dgm:t>
        <a:bodyPr/>
        <a:lstStyle/>
        <a:p>
          <a:endParaRPr lang="nl-NL"/>
        </a:p>
      </dgm:t>
    </dgm:pt>
    <dgm:pt modelId="{E3499F25-61A3-4BCF-848F-C85C59B975D7}" type="sibTrans" cxnId="{3EB4B005-8C68-4BBB-BCA8-68A3863D1D73}">
      <dgm:prSet/>
      <dgm:spPr/>
      <dgm:t>
        <a:bodyPr/>
        <a:lstStyle/>
        <a:p>
          <a:endParaRPr lang="nl-NL"/>
        </a:p>
      </dgm:t>
    </dgm:pt>
    <dgm:pt modelId="{0DC981F8-1658-422E-B7DC-EC16D8974ECD}" type="pres">
      <dgm:prSet presAssocID="{EFC342E4-60BC-4146-9AAD-E822C6451D44}" presName="Name0" presStyleCnt="0">
        <dgm:presLayoutVars>
          <dgm:chMax val="7"/>
          <dgm:chPref val="7"/>
          <dgm:dir/>
        </dgm:presLayoutVars>
      </dgm:prSet>
      <dgm:spPr/>
    </dgm:pt>
    <dgm:pt modelId="{C99BBC93-301E-4476-A2B8-163B8D9742DF}" type="pres">
      <dgm:prSet presAssocID="{EFC342E4-60BC-4146-9AAD-E822C6451D44}" presName="Name1" presStyleCnt="0"/>
      <dgm:spPr/>
    </dgm:pt>
    <dgm:pt modelId="{16B43FBD-E504-423E-9DC4-9BA54740FF2D}" type="pres">
      <dgm:prSet presAssocID="{EFC342E4-60BC-4146-9AAD-E822C6451D44}" presName="cycle" presStyleCnt="0"/>
      <dgm:spPr/>
    </dgm:pt>
    <dgm:pt modelId="{7F953002-2864-426D-A74B-7FFE12F3EE28}" type="pres">
      <dgm:prSet presAssocID="{EFC342E4-60BC-4146-9AAD-E822C6451D44}" presName="srcNode" presStyleLbl="node1" presStyleIdx="0" presStyleCnt="6"/>
      <dgm:spPr/>
    </dgm:pt>
    <dgm:pt modelId="{D98E5B54-8AB1-4A8A-9876-DCEF7D5EBEBC}" type="pres">
      <dgm:prSet presAssocID="{EFC342E4-60BC-4146-9AAD-E822C6451D44}" presName="conn" presStyleLbl="parChTrans1D2" presStyleIdx="0" presStyleCnt="1"/>
      <dgm:spPr/>
    </dgm:pt>
    <dgm:pt modelId="{97332B1B-08E1-4781-B5E4-B19D29A64612}" type="pres">
      <dgm:prSet presAssocID="{EFC342E4-60BC-4146-9AAD-E822C6451D44}" presName="extraNode" presStyleLbl="node1" presStyleIdx="0" presStyleCnt="6"/>
      <dgm:spPr/>
    </dgm:pt>
    <dgm:pt modelId="{7DF88A00-B1D5-42B3-AAC1-8C0984209E55}" type="pres">
      <dgm:prSet presAssocID="{EFC342E4-60BC-4146-9AAD-E822C6451D44}" presName="dstNode" presStyleLbl="node1" presStyleIdx="0" presStyleCnt="6"/>
      <dgm:spPr/>
    </dgm:pt>
    <dgm:pt modelId="{208D9B87-EC49-44B9-99AB-8449D283FFA3}" type="pres">
      <dgm:prSet presAssocID="{EF2AC603-401F-45E4-AB58-558891F0ED4C}" presName="text_1" presStyleLbl="node1" presStyleIdx="0" presStyleCnt="6">
        <dgm:presLayoutVars>
          <dgm:bulletEnabled val="1"/>
        </dgm:presLayoutVars>
      </dgm:prSet>
      <dgm:spPr/>
    </dgm:pt>
    <dgm:pt modelId="{99AF50ED-5611-4725-8C9E-57DB7DEDF162}" type="pres">
      <dgm:prSet presAssocID="{EF2AC603-401F-45E4-AB58-558891F0ED4C}" presName="accent_1" presStyleCnt="0"/>
      <dgm:spPr/>
    </dgm:pt>
    <dgm:pt modelId="{1D29F1B4-32E0-49AF-AAFA-7D0435B7AC53}" type="pres">
      <dgm:prSet presAssocID="{EF2AC603-401F-45E4-AB58-558891F0ED4C}" presName="accentRepeatNode" presStyleLbl="solidFgAcc1" presStyleIdx="0" presStyleCnt="6"/>
      <dgm:spPr/>
    </dgm:pt>
    <dgm:pt modelId="{17C650DB-3706-454D-927A-071822B3D468}" type="pres">
      <dgm:prSet presAssocID="{6570BFE6-1BAB-474B-9E5F-5BA2088FA2B1}" presName="text_2" presStyleLbl="node1" presStyleIdx="1" presStyleCnt="6">
        <dgm:presLayoutVars>
          <dgm:bulletEnabled val="1"/>
        </dgm:presLayoutVars>
      </dgm:prSet>
      <dgm:spPr/>
    </dgm:pt>
    <dgm:pt modelId="{24AADECD-B720-476F-986F-DB938F3529C2}" type="pres">
      <dgm:prSet presAssocID="{6570BFE6-1BAB-474B-9E5F-5BA2088FA2B1}" presName="accent_2" presStyleCnt="0"/>
      <dgm:spPr/>
    </dgm:pt>
    <dgm:pt modelId="{ABA1ADC0-65A1-4807-A534-6B98BDB09F9F}" type="pres">
      <dgm:prSet presAssocID="{6570BFE6-1BAB-474B-9E5F-5BA2088FA2B1}" presName="accentRepeatNode" presStyleLbl="solidFgAcc1" presStyleIdx="1" presStyleCnt="6"/>
      <dgm:spPr/>
    </dgm:pt>
    <dgm:pt modelId="{2AA596E0-8D07-4DFB-A637-9D415C296A99}" type="pres">
      <dgm:prSet presAssocID="{483532EA-6172-438C-A5B9-FB828C09CCBA}" presName="text_3" presStyleLbl="node1" presStyleIdx="2" presStyleCnt="6">
        <dgm:presLayoutVars>
          <dgm:bulletEnabled val="1"/>
        </dgm:presLayoutVars>
      </dgm:prSet>
      <dgm:spPr/>
    </dgm:pt>
    <dgm:pt modelId="{01964BCE-EA4D-4A7B-9A25-0F7E0425BD16}" type="pres">
      <dgm:prSet presAssocID="{483532EA-6172-438C-A5B9-FB828C09CCBA}" presName="accent_3" presStyleCnt="0"/>
      <dgm:spPr/>
    </dgm:pt>
    <dgm:pt modelId="{2BF8D12B-A462-4A23-BAE3-BB4D1625DDD1}" type="pres">
      <dgm:prSet presAssocID="{483532EA-6172-438C-A5B9-FB828C09CCBA}" presName="accentRepeatNode" presStyleLbl="solidFgAcc1" presStyleIdx="2" presStyleCnt="6"/>
      <dgm:spPr/>
    </dgm:pt>
    <dgm:pt modelId="{D6142078-BBA9-4A84-BA8E-EB67DAF72A31}" type="pres">
      <dgm:prSet presAssocID="{58247DA9-9143-4E6A-877E-FADC4A8AD510}" presName="text_4" presStyleLbl="node1" presStyleIdx="3" presStyleCnt="6">
        <dgm:presLayoutVars>
          <dgm:bulletEnabled val="1"/>
        </dgm:presLayoutVars>
      </dgm:prSet>
      <dgm:spPr/>
    </dgm:pt>
    <dgm:pt modelId="{9D9F7629-0CBC-475B-92FB-FB5E63A2BDFF}" type="pres">
      <dgm:prSet presAssocID="{58247DA9-9143-4E6A-877E-FADC4A8AD510}" presName="accent_4" presStyleCnt="0"/>
      <dgm:spPr/>
    </dgm:pt>
    <dgm:pt modelId="{DC347585-2FCE-497C-889B-CEF531211368}" type="pres">
      <dgm:prSet presAssocID="{58247DA9-9143-4E6A-877E-FADC4A8AD510}" presName="accentRepeatNode" presStyleLbl="solidFgAcc1" presStyleIdx="3" presStyleCnt="6"/>
      <dgm:spPr/>
    </dgm:pt>
    <dgm:pt modelId="{2E481FCF-3A57-4CE0-B06A-D923C0BCFE0E}" type="pres">
      <dgm:prSet presAssocID="{85707249-2ED7-41AE-B724-14331B07DDA1}" presName="text_5" presStyleLbl="node1" presStyleIdx="4" presStyleCnt="6">
        <dgm:presLayoutVars>
          <dgm:bulletEnabled val="1"/>
        </dgm:presLayoutVars>
      </dgm:prSet>
      <dgm:spPr/>
    </dgm:pt>
    <dgm:pt modelId="{051F4FD6-BA6F-449B-8460-C668E16B47A3}" type="pres">
      <dgm:prSet presAssocID="{85707249-2ED7-41AE-B724-14331B07DDA1}" presName="accent_5" presStyleCnt="0"/>
      <dgm:spPr/>
    </dgm:pt>
    <dgm:pt modelId="{6A75D6FE-E2DE-4330-B121-B07D350399E0}" type="pres">
      <dgm:prSet presAssocID="{85707249-2ED7-41AE-B724-14331B07DDA1}" presName="accentRepeatNode" presStyleLbl="solidFgAcc1" presStyleIdx="4" presStyleCnt="6"/>
      <dgm:spPr/>
    </dgm:pt>
    <dgm:pt modelId="{C35F24D0-5B2C-4568-BCF5-52D2E30FC760}" type="pres">
      <dgm:prSet presAssocID="{2F17860E-7F18-4E3E-9D21-0DF0CF8767BD}" presName="text_6" presStyleLbl="node1" presStyleIdx="5" presStyleCnt="6">
        <dgm:presLayoutVars>
          <dgm:bulletEnabled val="1"/>
        </dgm:presLayoutVars>
      </dgm:prSet>
      <dgm:spPr/>
    </dgm:pt>
    <dgm:pt modelId="{73DB1129-61D5-495C-BEB8-4163E894EE74}" type="pres">
      <dgm:prSet presAssocID="{2F17860E-7F18-4E3E-9D21-0DF0CF8767BD}" presName="accent_6" presStyleCnt="0"/>
      <dgm:spPr/>
    </dgm:pt>
    <dgm:pt modelId="{C13001DB-D0D4-4263-B9BE-92EABD774637}" type="pres">
      <dgm:prSet presAssocID="{2F17860E-7F18-4E3E-9D21-0DF0CF8767BD}" presName="accentRepeatNode" presStyleLbl="solidFgAcc1" presStyleIdx="5" presStyleCnt="6"/>
      <dgm:spPr/>
    </dgm:pt>
  </dgm:ptLst>
  <dgm:cxnLst>
    <dgm:cxn modelId="{3EB4B005-8C68-4BBB-BCA8-68A3863D1D73}" srcId="{EFC342E4-60BC-4146-9AAD-E822C6451D44}" destId="{2F17860E-7F18-4E3E-9D21-0DF0CF8767BD}" srcOrd="5" destOrd="0" parTransId="{4622C8A6-F1DE-4E21-B597-1314A3192DF2}" sibTransId="{E3499F25-61A3-4BCF-848F-C85C59B975D7}"/>
    <dgm:cxn modelId="{BC844E0D-2212-4D23-970C-CECB29ED11B3}" type="presOf" srcId="{483532EA-6172-438C-A5B9-FB828C09CCBA}" destId="{2AA596E0-8D07-4DFB-A637-9D415C296A99}" srcOrd="0" destOrd="0" presId="urn:microsoft.com/office/officeart/2008/layout/VerticalCurvedList"/>
    <dgm:cxn modelId="{780E2867-1D8A-4143-8A76-1BA6A9DA9670}" srcId="{EFC342E4-60BC-4146-9AAD-E822C6451D44}" destId="{58247DA9-9143-4E6A-877E-FADC4A8AD510}" srcOrd="3" destOrd="0" parTransId="{E1DA0F7B-E574-4AC7-90C8-AEBC18F34999}" sibTransId="{2ADB2F62-C37F-4B6D-ACE8-3C140FFBABCE}"/>
    <dgm:cxn modelId="{69E1606B-0F18-4DC9-A6F9-BDFCE470B435}" type="presOf" srcId="{EFC342E4-60BC-4146-9AAD-E822C6451D44}" destId="{0DC981F8-1658-422E-B7DC-EC16D8974ECD}" srcOrd="0" destOrd="0" presId="urn:microsoft.com/office/officeart/2008/layout/VerticalCurvedList"/>
    <dgm:cxn modelId="{353F626B-B3BC-4D46-A96D-95FEE6F27822}" type="presOf" srcId="{EF2AC603-401F-45E4-AB58-558891F0ED4C}" destId="{208D9B87-EC49-44B9-99AB-8449D283FFA3}" srcOrd="0" destOrd="0" presId="urn:microsoft.com/office/officeart/2008/layout/VerticalCurvedList"/>
    <dgm:cxn modelId="{8613046E-65E0-4AA7-B193-C14E7667548C}" srcId="{EFC342E4-60BC-4146-9AAD-E822C6451D44}" destId="{85707249-2ED7-41AE-B724-14331B07DDA1}" srcOrd="4" destOrd="0" parTransId="{75A5CEFB-562A-4C75-A948-1AB5C0346892}" sibTransId="{300E6CB4-408A-4AE5-9632-04B7B7518C4C}"/>
    <dgm:cxn modelId="{D98D1A6E-D767-40B8-82CC-288084B75759}" type="presOf" srcId="{9E616695-095F-4475-9FA9-689EB890FFFF}" destId="{D98E5B54-8AB1-4A8A-9876-DCEF7D5EBEBC}" srcOrd="0" destOrd="0" presId="urn:microsoft.com/office/officeart/2008/layout/VerticalCurvedList"/>
    <dgm:cxn modelId="{613FF94E-2CAE-46A3-839B-C9A883654311}" type="presOf" srcId="{58247DA9-9143-4E6A-877E-FADC4A8AD510}" destId="{D6142078-BBA9-4A84-BA8E-EB67DAF72A31}" srcOrd="0" destOrd="0" presId="urn:microsoft.com/office/officeart/2008/layout/VerticalCurvedList"/>
    <dgm:cxn modelId="{87A81757-437B-4C45-8630-5555A9474691}" srcId="{EFC342E4-60BC-4146-9AAD-E822C6451D44}" destId="{EF2AC603-401F-45E4-AB58-558891F0ED4C}" srcOrd="0" destOrd="0" parTransId="{153E0D23-AB2F-4C3F-853D-C71804E47071}" sibTransId="{9E616695-095F-4475-9FA9-689EB890FFFF}"/>
    <dgm:cxn modelId="{7FF74891-860B-4994-834A-98DC5733813F}" type="presOf" srcId="{2F17860E-7F18-4E3E-9D21-0DF0CF8767BD}" destId="{C35F24D0-5B2C-4568-BCF5-52D2E30FC760}" srcOrd="0" destOrd="0" presId="urn:microsoft.com/office/officeart/2008/layout/VerticalCurvedList"/>
    <dgm:cxn modelId="{BBE67CAC-FE82-4EEB-B76A-15C13DB9A00E}" srcId="{EFC342E4-60BC-4146-9AAD-E822C6451D44}" destId="{6570BFE6-1BAB-474B-9E5F-5BA2088FA2B1}" srcOrd="1" destOrd="0" parTransId="{66ACC588-055B-416C-B99C-371172A82FC9}" sibTransId="{DFCC3AC1-8290-4418-86CC-782057C0E586}"/>
    <dgm:cxn modelId="{B1EFDCB4-0535-4A4E-834F-4C30F80CBE13}" type="presOf" srcId="{85707249-2ED7-41AE-B724-14331B07DDA1}" destId="{2E481FCF-3A57-4CE0-B06A-D923C0BCFE0E}" srcOrd="0" destOrd="0" presId="urn:microsoft.com/office/officeart/2008/layout/VerticalCurvedList"/>
    <dgm:cxn modelId="{EFB0A4E4-5935-4C2C-A1EB-5F8F6E0ABA38}" type="presOf" srcId="{6570BFE6-1BAB-474B-9E5F-5BA2088FA2B1}" destId="{17C650DB-3706-454D-927A-071822B3D468}" srcOrd="0" destOrd="0" presId="urn:microsoft.com/office/officeart/2008/layout/VerticalCurvedList"/>
    <dgm:cxn modelId="{A12F2BEE-1E2A-465C-821A-176704F6E977}" srcId="{EFC342E4-60BC-4146-9AAD-E822C6451D44}" destId="{483532EA-6172-438C-A5B9-FB828C09CCBA}" srcOrd="2" destOrd="0" parTransId="{47A42A72-858C-4753-886C-FED9F3FA42F5}" sibTransId="{72BA6E65-B2C6-4D04-B5B0-956D0EE5E020}"/>
    <dgm:cxn modelId="{9076613B-06E9-4EEC-84CB-A2808833CF4F}" type="presParOf" srcId="{0DC981F8-1658-422E-B7DC-EC16D8974ECD}" destId="{C99BBC93-301E-4476-A2B8-163B8D9742DF}" srcOrd="0" destOrd="0" presId="urn:microsoft.com/office/officeart/2008/layout/VerticalCurvedList"/>
    <dgm:cxn modelId="{26AC9DF3-FBBF-4B80-84D7-39D2E7170DEA}" type="presParOf" srcId="{C99BBC93-301E-4476-A2B8-163B8D9742DF}" destId="{16B43FBD-E504-423E-9DC4-9BA54740FF2D}" srcOrd="0" destOrd="0" presId="urn:microsoft.com/office/officeart/2008/layout/VerticalCurvedList"/>
    <dgm:cxn modelId="{AA743FEE-7570-4F2F-8B33-37CE9B31E6EC}" type="presParOf" srcId="{16B43FBD-E504-423E-9DC4-9BA54740FF2D}" destId="{7F953002-2864-426D-A74B-7FFE12F3EE28}" srcOrd="0" destOrd="0" presId="urn:microsoft.com/office/officeart/2008/layout/VerticalCurvedList"/>
    <dgm:cxn modelId="{37A6B6FA-6C39-4C44-91AF-1138B0496DCB}" type="presParOf" srcId="{16B43FBD-E504-423E-9DC4-9BA54740FF2D}" destId="{D98E5B54-8AB1-4A8A-9876-DCEF7D5EBEBC}" srcOrd="1" destOrd="0" presId="urn:microsoft.com/office/officeart/2008/layout/VerticalCurvedList"/>
    <dgm:cxn modelId="{26F9FF78-8010-472A-961E-21265AFB3ED9}" type="presParOf" srcId="{16B43FBD-E504-423E-9DC4-9BA54740FF2D}" destId="{97332B1B-08E1-4781-B5E4-B19D29A64612}" srcOrd="2" destOrd="0" presId="urn:microsoft.com/office/officeart/2008/layout/VerticalCurvedList"/>
    <dgm:cxn modelId="{887047B1-6534-4557-A790-CFF9EF96A091}" type="presParOf" srcId="{16B43FBD-E504-423E-9DC4-9BA54740FF2D}" destId="{7DF88A00-B1D5-42B3-AAC1-8C0984209E55}" srcOrd="3" destOrd="0" presId="urn:microsoft.com/office/officeart/2008/layout/VerticalCurvedList"/>
    <dgm:cxn modelId="{71D0E20B-B2A1-4E94-BA19-675A36A026BE}" type="presParOf" srcId="{C99BBC93-301E-4476-A2B8-163B8D9742DF}" destId="{208D9B87-EC49-44B9-99AB-8449D283FFA3}" srcOrd="1" destOrd="0" presId="urn:microsoft.com/office/officeart/2008/layout/VerticalCurvedList"/>
    <dgm:cxn modelId="{88C5092F-C792-401A-B4D4-0B0FB10AA008}" type="presParOf" srcId="{C99BBC93-301E-4476-A2B8-163B8D9742DF}" destId="{99AF50ED-5611-4725-8C9E-57DB7DEDF162}" srcOrd="2" destOrd="0" presId="urn:microsoft.com/office/officeart/2008/layout/VerticalCurvedList"/>
    <dgm:cxn modelId="{249FA94F-AB4F-4731-A52C-D728A1712C74}" type="presParOf" srcId="{99AF50ED-5611-4725-8C9E-57DB7DEDF162}" destId="{1D29F1B4-32E0-49AF-AAFA-7D0435B7AC53}" srcOrd="0" destOrd="0" presId="urn:microsoft.com/office/officeart/2008/layout/VerticalCurvedList"/>
    <dgm:cxn modelId="{C9F229C3-0E54-4F73-8900-C8386454409B}" type="presParOf" srcId="{C99BBC93-301E-4476-A2B8-163B8D9742DF}" destId="{17C650DB-3706-454D-927A-071822B3D468}" srcOrd="3" destOrd="0" presId="urn:microsoft.com/office/officeart/2008/layout/VerticalCurvedList"/>
    <dgm:cxn modelId="{17A2CA9B-BB67-4F0B-9128-1F7B09E3E69E}" type="presParOf" srcId="{C99BBC93-301E-4476-A2B8-163B8D9742DF}" destId="{24AADECD-B720-476F-986F-DB938F3529C2}" srcOrd="4" destOrd="0" presId="urn:microsoft.com/office/officeart/2008/layout/VerticalCurvedList"/>
    <dgm:cxn modelId="{826478C8-E060-453F-8574-7015ADB60C60}" type="presParOf" srcId="{24AADECD-B720-476F-986F-DB938F3529C2}" destId="{ABA1ADC0-65A1-4807-A534-6B98BDB09F9F}" srcOrd="0" destOrd="0" presId="urn:microsoft.com/office/officeart/2008/layout/VerticalCurvedList"/>
    <dgm:cxn modelId="{4FAF611B-369C-4AD1-AAA4-4107CC8BBA55}" type="presParOf" srcId="{C99BBC93-301E-4476-A2B8-163B8D9742DF}" destId="{2AA596E0-8D07-4DFB-A637-9D415C296A99}" srcOrd="5" destOrd="0" presId="urn:microsoft.com/office/officeart/2008/layout/VerticalCurvedList"/>
    <dgm:cxn modelId="{8C73956A-7D08-40AD-8C99-F8E9F3B2A6DC}" type="presParOf" srcId="{C99BBC93-301E-4476-A2B8-163B8D9742DF}" destId="{01964BCE-EA4D-4A7B-9A25-0F7E0425BD16}" srcOrd="6" destOrd="0" presId="urn:microsoft.com/office/officeart/2008/layout/VerticalCurvedList"/>
    <dgm:cxn modelId="{54AD104E-D86D-45F1-9E58-2AB904EBBEC9}" type="presParOf" srcId="{01964BCE-EA4D-4A7B-9A25-0F7E0425BD16}" destId="{2BF8D12B-A462-4A23-BAE3-BB4D1625DDD1}" srcOrd="0" destOrd="0" presId="urn:microsoft.com/office/officeart/2008/layout/VerticalCurvedList"/>
    <dgm:cxn modelId="{D26F3084-2B0E-458F-8AA7-BCE22E79AC13}" type="presParOf" srcId="{C99BBC93-301E-4476-A2B8-163B8D9742DF}" destId="{D6142078-BBA9-4A84-BA8E-EB67DAF72A31}" srcOrd="7" destOrd="0" presId="urn:microsoft.com/office/officeart/2008/layout/VerticalCurvedList"/>
    <dgm:cxn modelId="{AC5C5FD2-DC65-4726-A110-E9725663C04E}" type="presParOf" srcId="{C99BBC93-301E-4476-A2B8-163B8D9742DF}" destId="{9D9F7629-0CBC-475B-92FB-FB5E63A2BDFF}" srcOrd="8" destOrd="0" presId="urn:microsoft.com/office/officeart/2008/layout/VerticalCurvedList"/>
    <dgm:cxn modelId="{D4D116F9-C53A-43BC-B791-D17F6E7E794E}" type="presParOf" srcId="{9D9F7629-0CBC-475B-92FB-FB5E63A2BDFF}" destId="{DC347585-2FCE-497C-889B-CEF531211368}" srcOrd="0" destOrd="0" presId="urn:microsoft.com/office/officeart/2008/layout/VerticalCurvedList"/>
    <dgm:cxn modelId="{1B500F3C-0C37-4B23-B1BF-EA5DB0AA6A75}" type="presParOf" srcId="{C99BBC93-301E-4476-A2B8-163B8D9742DF}" destId="{2E481FCF-3A57-4CE0-B06A-D923C0BCFE0E}" srcOrd="9" destOrd="0" presId="urn:microsoft.com/office/officeart/2008/layout/VerticalCurvedList"/>
    <dgm:cxn modelId="{407E498A-66ED-4DC2-A246-90BB1BF3D947}" type="presParOf" srcId="{C99BBC93-301E-4476-A2B8-163B8D9742DF}" destId="{051F4FD6-BA6F-449B-8460-C668E16B47A3}" srcOrd="10" destOrd="0" presId="urn:microsoft.com/office/officeart/2008/layout/VerticalCurvedList"/>
    <dgm:cxn modelId="{F679905D-480A-46E0-A64A-921D7AB8EF8A}" type="presParOf" srcId="{051F4FD6-BA6F-449B-8460-C668E16B47A3}" destId="{6A75D6FE-E2DE-4330-B121-B07D350399E0}" srcOrd="0" destOrd="0" presId="urn:microsoft.com/office/officeart/2008/layout/VerticalCurvedList"/>
    <dgm:cxn modelId="{4BF2A78D-EEFD-422B-8BCD-9F512F5E74AE}" type="presParOf" srcId="{C99BBC93-301E-4476-A2B8-163B8D9742DF}" destId="{C35F24D0-5B2C-4568-BCF5-52D2E30FC760}" srcOrd="11" destOrd="0" presId="urn:microsoft.com/office/officeart/2008/layout/VerticalCurvedList"/>
    <dgm:cxn modelId="{1D6EA458-E0BD-43E1-A544-E9A19AF20A85}" type="presParOf" srcId="{C99BBC93-301E-4476-A2B8-163B8D9742DF}" destId="{73DB1129-61D5-495C-BEB8-4163E894EE74}" srcOrd="12" destOrd="0" presId="urn:microsoft.com/office/officeart/2008/layout/VerticalCurvedList"/>
    <dgm:cxn modelId="{0D5FBC1E-DA2D-4A03-A324-F25F9E1350A9}" type="presParOf" srcId="{73DB1129-61D5-495C-BEB8-4163E894EE74}" destId="{C13001DB-D0D4-4263-B9BE-92EABD774637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C2734AE-7C74-412D-AE80-203B31262E89}" type="doc">
      <dgm:prSet loTypeId="urn:microsoft.com/office/officeart/2005/8/layout/lProcess2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nl-NL"/>
        </a:p>
      </dgm:t>
    </dgm:pt>
    <dgm:pt modelId="{E4F2FE4F-08F9-41D9-846A-FE1DE8BD5FDF}">
      <dgm:prSet/>
      <dgm:spPr/>
      <dgm:t>
        <a:bodyPr/>
        <a:lstStyle/>
        <a:p>
          <a:r>
            <a:rPr lang="nl-BE" dirty="0"/>
            <a:t>Jezus dé Hogepriester (1)</a:t>
          </a:r>
          <a:endParaRPr lang="nl-NL" dirty="0"/>
        </a:p>
      </dgm:t>
    </dgm:pt>
    <dgm:pt modelId="{6EE2EE00-0AD8-4654-8D57-BC379F4236D8}" type="parTrans" cxnId="{80010DD5-E32E-4DC8-B346-4CAEE7BE60DD}">
      <dgm:prSet/>
      <dgm:spPr/>
      <dgm:t>
        <a:bodyPr/>
        <a:lstStyle/>
        <a:p>
          <a:endParaRPr lang="nl-NL"/>
        </a:p>
      </dgm:t>
    </dgm:pt>
    <dgm:pt modelId="{BFD40405-F5E6-431C-A687-FED369EB38C6}" type="sibTrans" cxnId="{80010DD5-E32E-4DC8-B346-4CAEE7BE60DD}">
      <dgm:prSet/>
      <dgm:spPr/>
      <dgm:t>
        <a:bodyPr/>
        <a:lstStyle/>
        <a:p>
          <a:endParaRPr lang="nl-NL"/>
        </a:p>
      </dgm:t>
    </dgm:pt>
    <dgm:pt modelId="{3F6D033A-D8B9-46E5-8BB9-ECA0E42F91B5}">
      <dgm:prSet/>
      <dgm:spPr/>
      <dgm:t>
        <a:bodyPr/>
        <a:lstStyle/>
        <a:p>
          <a:r>
            <a:rPr lang="nl-BE" dirty="0"/>
            <a:t>Hemelscene (4:1-5:14)</a:t>
          </a:r>
          <a:endParaRPr lang="nl-NL" dirty="0"/>
        </a:p>
      </dgm:t>
    </dgm:pt>
    <dgm:pt modelId="{58F8A1D3-FD69-4D17-A7E3-EFAB6B970F84}" type="parTrans" cxnId="{33EB32FD-C61B-4E00-B6D6-265288B311B4}">
      <dgm:prSet/>
      <dgm:spPr/>
      <dgm:t>
        <a:bodyPr/>
        <a:lstStyle/>
        <a:p>
          <a:endParaRPr lang="nl-NL"/>
        </a:p>
      </dgm:t>
    </dgm:pt>
    <dgm:pt modelId="{9607514C-7A9A-468E-AFD7-ACC1BE1E6C12}" type="sibTrans" cxnId="{33EB32FD-C61B-4E00-B6D6-265288B311B4}">
      <dgm:prSet/>
      <dgm:spPr/>
      <dgm:t>
        <a:bodyPr/>
        <a:lstStyle/>
        <a:p>
          <a:endParaRPr lang="nl-NL"/>
        </a:p>
      </dgm:t>
    </dgm:pt>
    <dgm:pt modelId="{0BFB6629-8355-4ABF-B910-8CB032440A09}">
      <dgm:prSet/>
      <dgm:spPr/>
      <dgm:t>
        <a:bodyPr/>
        <a:lstStyle/>
        <a:p>
          <a:r>
            <a:rPr lang="nl-BE" dirty="0"/>
            <a:t>Zeven zegels (6:1-8:5)</a:t>
          </a:r>
          <a:endParaRPr lang="nl-NL" dirty="0"/>
        </a:p>
      </dgm:t>
    </dgm:pt>
    <dgm:pt modelId="{D78E6444-7AE0-4F78-BB20-6903AAA744D4}" type="parTrans" cxnId="{166092B4-2B91-409E-B70E-DB0EA109448E}">
      <dgm:prSet/>
      <dgm:spPr/>
      <dgm:t>
        <a:bodyPr/>
        <a:lstStyle/>
        <a:p>
          <a:endParaRPr lang="nl-NL"/>
        </a:p>
      </dgm:t>
    </dgm:pt>
    <dgm:pt modelId="{B355BA5E-BA4D-4C4E-B6B8-2D80A1288F8B}" type="sibTrans" cxnId="{166092B4-2B91-409E-B70E-DB0EA109448E}">
      <dgm:prSet/>
      <dgm:spPr/>
      <dgm:t>
        <a:bodyPr/>
        <a:lstStyle/>
        <a:p>
          <a:endParaRPr lang="nl-NL"/>
        </a:p>
      </dgm:t>
    </dgm:pt>
    <dgm:pt modelId="{AE5DC57D-6918-45B3-98B3-46EA2CF43F3B}">
      <dgm:prSet/>
      <dgm:spPr/>
      <dgm:t>
        <a:bodyPr/>
        <a:lstStyle/>
        <a:p>
          <a:r>
            <a:rPr lang="nl-BE" dirty="0"/>
            <a:t>Zeven bazuinen (8:6-11)</a:t>
          </a:r>
          <a:endParaRPr lang="nl-NL" dirty="0"/>
        </a:p>
      </dgm:t>
    </dgm:pt>
    <dgm:pt modelId="{7A8B6AB2-DD1C-4DA6-A873-55E5110FDAF5}" type="parTrans" cxnId="{B35BF5B3-CF0D-425E-BBCE-22BFC9561A82}">
      <dgm:prSet/>
      <dgm:spPr/>
      <dgm:t>
        <a:bodyPr/>
        <a:lstStyle/>
        <a:p>
          <a:endParaRPr lang="nl-NL"/>
        </a:p>
      </dgm:t>
    </dgm:pt>
    <dgm:pt modelId="{1DBBC8FA-42D6-4465-BA02-951E6C5FE9DC}" type="sibTrans" cxnId="{B35BF5B3-CF0D-425E-BBCE-22BFC9561A82}">
      <dgm:prSet/>
      <dgm:spPr/>
      <dgm:t>
        <a:bodyPr/>
        <a:lstStyle/>
        <a:p>
          <a:endParaRPr lang="nl-NL"/>
        </a:p>
      </dgm:t>
    </dgm:pt>
    <dgm:pt modelId="{577D302F-3A92-4B00-BEC1-7A195E4BA900}">
      <dgm:prSet/>
      <dgm:spPr/>
      <dgm:t>
        <a:bodyPr/>
        <a:lstStyle/>
        <a:p>
          <a:r>
            <a:rPr lang="nl-BE" dirty="0"/>
            <a:t>Drie tekens en zeven beelden</a:t>
          </a:r>
          <a:br>
            <a:rPr lang="nl-BE" dirty="0"/>
          </a:br>
          <a:r>
            <a:rPr lang="nl-BE" dirty="0"/>
            <a:t>(12-15)</a:t>
          </a:r>
          <a:endParaRPr lang="nl-NL" dirty="0"/>
        </a:p>
      </dgm:t>
    </dgm:pt>
    <dgm:pt modelId="{3FE0EE9A-2AFD-49CB-BD82-527183B9BA9B}" type="parTrans" cxnId="{B12DA0B7-E099-4BCD-832D-082150C8DA7D}">
      <dgm:prSet/>
      <dgm:spPr/>
      <dgm:t>
        <a:bodyPr/>
        <a:lstStyle/>
        <a:p>
          <a:endParaRPr lang="nl-NL"/>
        </a:p>
      </dgm:t>
    </dgm:pt>
    <dgm:pt modelId="{EBA150AC-5549-4B6A-A0C6-120487B93649}" type="sibTrans" cxnId="{B12DA0B7-E099-4BCD-832D-082150C8DA7D}">
      <dgm:prSet/>
      <dgm:spPr/>
      <dgm:t>
        <a:bodyPr/>
        <a:lstStyle/>
        <a:p>
          <a:endParaRPr lang="nl-NL"/>
        </a:p>
      </dgm:t>
    </dgm:pt>
    <dgm:pt modelId="{BE87315E-C2AC-40FF-8226-F6302BC07B2B}">
      <dgm:prSet/>
      <dgm:spPr/>
      <dgm:t>
        <a:bodyPr/>
        <a:lstStyle/>
        <a:p>
          <a:r>
            <a:rPr lang="nl-BE" dirty="0"/>
            <a:t>Zeven schalen (16:2-21)</a:t>
          </a:r>
          <a:endParaRPr lang="nl-NL" dirty="0"/>
        </a:p>
      </dgm:t>
    </dgm:pt>
    <dgm:pt modelId="{C4E51B49-F913-40BB-A4EC-839C10890F02}" type="parTrans" cxnId="{BE5FAFF1-0DC8-4408-B648-E045E34CFCEC}">
      <dgm:prSet/>
      <dgm:spPr/>
      <dgm:t>
        <a:bodyPr/>
        <a:lstStyle/>
        <a:p>
          <a:endParaRPr lang="nl-NL"/>
        </a:p>
      </dgm:t>
    </dgm:pt>
    <dgm:pt modelId="{497BE2E8-5456-488B-A398-62D632C01F0E}" type="sibTrans" cxnId="{BE5FAFF1-0DC8-4408-B648-E045E34CFCEC}">
      <dgm:prSet/>
      <dgm:spPr/>
      <dgm:t>
        <a:bodyPr/>
        <a:lstStyle/>
        <a:p>
          <a:endParaRPr lang="nl-NL"/>
        </a:p>
      </dgm:t>
    </dgm:pt>
    <dgm:pt modelId="{5AAA3B1B-0937-4061-A352-4D62D2AA6420}">
      <dgm:prSet/>
      <dgm:spPr/>
      <dgm:t>
        <a:bodyPr/>
        <a:lstStyle/>
        <a:p>
          <a:r>
            <a:rPr lang="nl-BE" dirty="0"/>
            <a:t>Zeven beelden</a:t>
          </a:r>
          <a:br>
            <a:rPr lang="nl-BE" dirty="0"/>
          </a:br>
          <a:r>
            <a:rPr lang="nl-BE" dirty="0"/>
            <a:t>(17:1-22:21)</a:t>
          </a:r>
          <a:endParaRPr lang="nl-NL" dirty="0"/>
        </a:p>
      </dgm:t>
    </dgm:pt>
    <dgm:pt modelId="{E75AF4EA-3B4D-4317-A6A1-B8B997AADB21}" type="parTrans" cxnId="{AA272311-7DFA-4289-A759-B5E32A2872BF}">
      <dgm:prSet/>
      <dgm:spPr/>
      <dgm:t>
        <a:bodyPr/>
        <a:lstStyle/>
        <a:p>
          <a:endParaRPr lang="nl-NL"/>
        </a:p>
      </dgm:t>
    </dgm:pt>
    <dgm:pt modelId="{5401CA10-A7AD-47B3-A083-FEDA68D801A5}" type="sibTrans" cxnId="{AA272311-7DFA-4289-A759-B5E32A2872BF}">
      <dgm:prSet/>
      <dgm:spPr/>
      <dgm:t>
        <a:bodyPr/>
        <a:lstStyle/>
        <a:p>
          <a:endParaRPr lang="nl-NL"/>
        </a:p>
      </dgm:t>
    </dgm:pt>
    <dgm:pt modelId="{FB87F93D-327D-47B2-BDB2-B7437338EA79}">
      <dgm:prSet/>
      <dgm:spPr/>
      <dgm:t>
        <a:bodyPr/>
        <a:lstStyle/>
        <a:p>
          <a:r>
            <a:rPr lang="nl-NL" dirty="0"/>
            <a:t>Zeven brieven</a:t>
          </a:r>
          <a:br>
            <a:rPr lang="nl-NL" dirty="0"/>
          </a:br>
          <a:r>
            <a:rPr lang="nl-NL" dirty="0"/>
            <a:t>(2:1-3:22)</a:t>
          </a:r>
        </a:p>
      </dgm:t>
    </dgm:pt>
    <dgm:pt modelId="{743C9728-3513-4D64-BD76-2B521C5A45F8}" type="parTrans" cxnId="{1FE7B599-D63E-41BE-AD0B-05063E068BF9}">
      <dgm:prSet/>
      <dgm:spPr/>
      <dgm:t>
        <a:bodyPr/>
        <a:lstStyle/>
        <a:p>
          <a:endParaRPr lang="nl-NL"/>
        </a:p>
      </dgm:t>
    </dgm:pt>
    <dgm:pt modelId="{F842DBC6-3666-4F2D-8745-BED6F5445F87}" type="sibTrans" cxnId="{1FE7B599-D63E-41BE-AD0B-05063E068BF9}">
      <dgm:prSet/>
      <dgm:spPr/>
      <dgm:t>
        <a:bodyPr/>
        <a:lstStyle/>
        <a:p>
          <a:endParaRPr lang="nl-NL"/>
        </a:p>
      </dgm:t>
    </dgm:pt>
    <dgm:pt modelId="{A6A58411-56A4-4811-8280-D09DBB2C3F89}">
      <dgm:prSet/>
      <dgm:spPr/>
      <dgm:t>
        <a:bodyPr/>
        <a:lstStyle/>
        <a:p>
          <a:r>
            <a:rPr lang="nl-BE"/>
            <a:t>Efeze (2:1-7)</a:t>
          </a:r>
          <a:endParaRPr lang="nl-NL" dirty="0"/>
        </a:p>
      </dgm:t>
    </dgm:pt>
    <dgm:pt modelId="{6C0AFD99-0C4E-4D1F-B987-DCAB1705C9EC}" type="parTrans" cxnId="{4A4CFF0E-A042-4071-8CD1-6FEAD8F7EE98}">
      <dgm:prSet/>
      <dgm:spPr/>
      <dgm:t>
        <a:bodyPr/>
        <a:lstStyle/>
        <a:p>
          <a:endParaRPr lang="nl-NL"/>
        </a:p>
      </dgm:t>
    </dgm:pt>
    <dgm:pt modelId="{1C0B5950-09C0-4F8C-BE1C-9368752CA535}" type="sibTrans" cxnId="{4A4CFF0E-A042-4071-8CD1-6FEAD8F7EE98}">
      <dgm:prSet/>
      <dgm:spPr/>
      <dgm:t>
        <a:bodyPr/>
        <a:lstStyle/>
        <a:p>
          <a:endParaRPr lang="nl-NL"/>
        </a:p>
      </dgm:t>
    </dgm:pt>
    <dgm:pt modelId="{9C99BB36-66FA-4DE9-8795-80DA853F6CE1}">
      <dgm:prSet/>
      <dgm:spPr/>
      <dgm:t>
        <a:bodyPr/>
        <a:lstStyle/>
        <a:p>
          <a:r>
            <a:rPr lang="nl-BE"/>
            <a:t>Smyrna (2:8-11)</a:t>
          </a:r>
          <a:endParaRPr lang="nl-NL" dirty="0"/>
        </a:p>
      </dgm:t>
    </dgm:pt>
    <dgm:pt modelId="{7742F093-8B47-461B-BAB9-0C6B31D32821}" type="parTrans" cxnId="{C39EA04E-06D6-4869-96CF-2BF36BD7F709}">
      <dgm:prSet/>
      <dgm:spPr/>
      <dgm:t>
        <a:bodyPr/>
        <a:lstStyle/>
        <a:p>
          <a:endParaRPr lang="nl-NL"/>
        </a:p>
      </dgm:t>
    </dgm:pt>
    <dgm:pt modelId="{599867E2-4C60-4C19-9C6C-6EBB47514B32}" type="sibTrans" cxnId="{C39EA04E-06D6-4869-96CF-2BF36BD7F709}">
      <dgm:prSet/>
      <dgm:spPr/>
      <dgm:t>
        <a:bodyPr/>
        <a:lstStyle/>
        <a:p>
          <a:endParaRPr lang="nl-NL"/>
        </a:p>
      </dgm:t>
    </dgm:pt>
    <dgm:pt modelId="{0E17E302-4507-41C0-B110-1754CE1DF246}">
      <dgm:prSet/>
      <dgm:spPr/>
      <dgm:t>
        <a:bodyPr/>
        <a:lstStyle/>
        <a:p>
          <a:r>
            <a:rPr lang="nl-BE" dirty="0" err="1"/>
            <a:t>Pergamus</a:t>
          </a:r>
          <a:br>
            <a:rPr lang="nl-BE" dirty="0"/>
          </a:br>
          <a:r>
            <a:rPr lang="nl-BE" dirty="0"/>
            <a:t>(2:12-17)</a:t>
          </a:r>
          <a:endParaRPr lang="nl-NL" dirty="0"/>
        </a:p>
      </dgm:t>
    </dgm:pt>
    <dgm:pt modelId="{512D15B6-334A-436E-9993-43C48F3D12AC}" type="parTrans" cxnId="{F0A94E8A-F192-48C4-B369-568F93395F71}">
      <dgm:prSet/>
      <dgm:spPr/>
      <dgm:t>
        <a:bodyPr/>
        <a:lstStyle/>
        <a:p>
          <a:endParaRPr lang="nl-NL"/>
        </a:p>
      </dgm:t>
    </dgm:pt>
    <dgm:pt modelId="{C4A89E35-EAEF-425C-96A7-7FAC0DA26D07}" type="sibTrans" cxnId="{F0A94E8A-F192-48C4-B369-568F93395F71}">
      <dgm:prSet/>
      <dgm:spPr/>
      <dgm:t>
        <a:bodyPr/>
        <a:lstStyle/>
        <a:p>
          <a:endParaRPr lang="nl-NL"/>
        </a:p>
      </dgm:t>
    </dgm:pt>
    <dgm:pt modelId="{681BA7EC-13BB-4BB6-89D2-6C8F65EB8206}">
      <dgm:prSet/>
      <dgm:spPr/>
      <dgm:t>
        <a:bodyPr/>
        <a:lstStyle/>
        <a:p>
          <a:r>
            <a:rPr lang="nl-BE"/>
            <a:t>Tyatira (2:18-29)</a:t>
          </a:r>
          <a:endParaRPr lang="nl-NL" dirty="0"/>
        </a:p>
      </dgm:t>
    </dgm:pt>
    <dgm:pt modelId="{A9118D37-DF50-4E49-8A0C-A1F7FB8D0D10}" type="parTrans" cxnId="{105B4FB4-109F-4139-8193-5E7A399A7CAB}">
      <dgm:prSet/>
      <dgm:spPr/>
      <dgm:t>
        <a:bodyPr/>
        <a:lstStyle/>
        <a:p>
          <a:endParaRPr lang="nl-NL"/>
        </a:p>
      </dgm:t>
    </dgm:pt>
    <dgm:pt modelId="{A0A5088A-A730-4248-BD85-56CAE327060C}" type="sibTrans" cxnId="{105B4FB4-109F-4139-8193-5E7A399A7CAB}">
      <dgm:prSet/>
      <dgm:spPr/>
      <dgm:t>
        <a:bodyPr/>
        <a:lstStyle/>
        <a:p>
          <a:endParaRPr lang="nl-NL"/>
        </a:p>
      </dgm:t>
    </dgm:pt>
    <dgm:pt modelId="{EF5AD4CE-45CA-4DEF-8951-49F6AEFEA357}">
      <dgm:prSet/>
      <dgm:spPr/>
      <dgm:t>
        <a:bodyPr/>
        <a:lstStyle/>
        <a:p>
          <a:r>
            <a:rPr lang="nl-BE"/>
            <a:t>Sardes (3:1-6)</a:t>
          </a:r>
          <a:endParaRPr lang="nl-NL" dirty="0"/>
        </a:p>
      </dgm:t>
    </dgm:pt>
    <dgm:pt modelId="{A7E1D945-58D3-4C93-A1D3-1C34AA22B08E}" type="parTrans" cxnId="{E747F82D-90DC-4362-A642-D6EB64104737}">
      <dgm:prSet/>
      <dgm:spPr/>
      <dgm:t>
        <a:bodyPr/>
        <a:lstStyle/>
        <a:p>
          <a:endParaRPr lang="nl-NL"/>
        </a:p>
      </dgm:t>
    </dgm:pt>
    <dgm:pt modelId="{4FA37A32-AB79-4365-90CF-24480DB11A33}" type="sibTrans" cxnId="{E747F82D-90DC-4362-A642-D6EB64104737}">
      <dgm:prSet/>
      <dgm:spPr/>
      <dgm:t>
        <a:bodyPr/>
        <a:lstStyle/>
        <a:p>
          <a:endParaRPr lang="nl-NL"/>
        </a:p>
      </dgm:t>
    </dgm:pt>
    <dgm:pt modelId="{C6C6A818-CDAE-41BE-A36A-27AF62C0AF69}">
      <dgm:prSet/>
      <dgm:spPr/>
      <dgm:t>
        <a:bodyPr/>
        <a:lstStyle/>
        <a:p>
          <a:r>
            <a:rPr lang="nl-BE"/>
            <a:t>Filadelfia (3:7-13)</a:t>
          </a:r>
          <a:endParaRPr lang="nl-NL" dirty="0"/>
        </a:p>
      </dgm:t>
    </dgm:pt>
    <dgm:pt modelId="{F6851E34-071D-4D3E-A488-F5C729327170}" type="parTrans" cxnId="{765DE8B5-6262-406E-A337-13AEBFF75E46}">
      <dgm:prSet/>
      <dgm:spPr/>
      <dgm:t>
        <a:bodyPr/>
        <a:lstStyle/>
        <a:p>
          <a:endParaRPr lang="nl-NL"/>
        </a:p>
      </dgm:t>
    </dgm:pt>
    <dgm:pt modelId="{ED20FDB5-A565-4ED7-8BFE-65B89EE67876}" type="sibTrans" cxnId="{765DE8B5-6262-406E-A337-13AEBFF75E46}">
      <dgm:prSet/>
      <dgm:spPr/>
      <dgm:t>
        <a:bodyPr/>
        <a:lstStyle/>
        <a:p>
          <a:endParaRPr lang="nl-NL"/>
        </a:p>
      </dgm:t>
    </dgm:pt>
    <dgm:pt modelId="{7B93A819-2642-460C-8411-77C08A3C1F29}">
      <dgm:prSet/>
      <dgm:spPr/>
      <dgm:t>
        <a:bodyPr/>
        <a:lstStyle/>
        <a:p>
          <a:r>
            <a:rPr lang="nl-BE"/>
            <a:t>Laodicea (3:14-22)</a:t>
          </a:r>
          <a:endParaRPr lang="nl-NL" dirty="0"/>
        </a:p>
      </dgm:t>
    </dgm:pt>
    <dgm:pt modelId="{7F80FA75-40E4-49E4-B1C8-67D9D4D02612}" type="parTrans" cxnId="{2DB6BBCD-E07F-48A1-A2E5-F58AE39172EF}">
      <dgm:prSet/>
      <dgm:spPr/>
      <dgm:t>
        <a:bodyPr/>
        <a:lstStyle/>
        <a:p>
          <a:endParaRPr lang="nl-NL"/>
        </a:p>
      </dgm:t>
    </dgm:pt>
    <dgm:pt modelId="{7AE07825-4E7F-4833-9119-8A963F27F2B5}" type="sibTrans" cxnId="{2DB6BBCD-E07F-48A1-A2E5-F58AE39172EF}">
      <dgm:prSet/>
      <dgm:spPr/>
      <dgm:t>
        <a:bodyPr/>
        <a:lstStyle/>
        <a:p>
          <a:endParaRPr lang="nl-NL"/>
        </a:p>
      </dgm:t>
    </dgm:pt>
    <dgm:pt modelId="{A173586D-7505-4969-906E-2F0B8B533EFA}">
      <dgm:prSet/>
      <dgm:spPr/>
      <dgm:t>
        <a:bodyPr/>
        <a:lstStyle/>
        <a:p>
          <a:r>
            <a:rPr lang="nl-BE" dirty="0"/>
            <a:t>De troon (4:1-11)</a:t>
          </a:r>
          <a:endParaRPr lang="nl-NL" dirty="0"/>
        </a:p>
      </dgm:t>
    </dgm:pt>
    <dgm:pt modelId="{22EC0B8C-83B7-4785-BAA4-3649382F1A7A}" type="parTrans" cxnId="{3DCCFE7E-7068-4079-A680-1F0C5E28335B}">
      <dgm:prSet/>
      <dgm:spPr/>
      <dgm:t>
        <a:bodyPr/>
        <a:lstStyle/>
        <a:p>
          <a:endParaRPr lang="nl-NL"/>
        </a:p>
      </dgm:t>
    </dgm:pt>
    <dgm:pt modelId="{6154237F-02C1-4922-9D57-ACE46C808DD1}" type="sibTrans" cxnId="{3DCCFE7E-7068-4079-A680-1F0C5E28335B}">
      <dgm:prSet/>
      <dgm:spPr/>
      <dgm:t>
        <a:bodyPr/>
        <a:lstStyle/>
        <a:p>
          <a:endParaRPr lang="nl-NL"/>
        </a:p>
      </dgm:t>
    </dgm:pt>
    <dgm:pt modelId="{B961C67D-BA8E-48ED-BD1A-060012C423E2}">
      <dgm:prSet/>
      <dgm:spPr/>
      <dgm:t>
        <a:bodyPr/>
        <a:lstStyle/>
        <a:p>
          <a:r>
            <a:rPr lang="nl-BE" dirty="0"/>
            <a:t>Het boek (5:1-14)</a:t>
          </a:r>
          <a:endParaRPr lang="nl-NL" dirty="0"/>
        </a:p>
      </dgm:t>
    </dgm:pt>
    <dgm:pt modelId="{A5541BCE-C715-41CE-B9A2-57732E7D3202}" type="parTrans" cxnId="{E631BD85-CE65-463A-9499-F27942891C07}">
      <dgm:prSet/>
      <dgm:spPr/>
      <dgm:t>
        <a:bodyPr/>
        <a:lstStyle/>
        <a:p>
          <a:endParaRPr lang="nl-NL"/>
        </a:p>
      </dgm:t>
    </dgm:pt>
    <dgm:pt modelId="{75CAE669-5601-4110-9FB8-D56209558270}" type="sibTrans" cxnId="{E631BD85-CE65-463A-9499-F27942891C07}">
      <dgm:prSet/>
      <dgm:spPr/>
      <dgm:t>
        <a:bodyPr/>
        <a:lstStyle/>
        <a:p>
          <a:endParaRPr lang="nl-NL"/>
        </a:p>
      </dgm:t>
    </dgm:pt>
    <dgm:pt modelId="{1A55D8A4-0ABC-4964-9CFF-D226EC1BD389}">
      <dgm:prSet/>
      <dgm:spPr/>
      <dgm:t>
        <a:bodyPr/>
        <a:lstStyle/>
        <a:p>
          <a:r>
            <a:rPr lang="nl-BE" dirty="0"/>
            <a:t>Vier paarden</a:t>
          </a:r>
          <a:br>
            <a:rPr lang="nl-BE" dirty="0"/>
          </a:br>
          <a:r>
            <a:rPr lang="nl-BE" dirty="0"/>
            <a:t>(6:1-8)</a:t>
          </a:r>
          <a:endParaRPr lang="nl-NL" dirty="0"/>
        </a:p>
      </dgm:t>
    </dgm:pt>
    <dgm:pt modelId="{1E16EBDE-E3E8-4153-B1B8-E28BD162D6C6}" type="parTrans" cxnId="{BE1BD43C-F4C6-4033-912C-0562CA67AA2E}">
      <dgm:prSet/>
      <dgm:spPr/>
      <dgm:t>
        <a:bodyPr/>
        <a:lstStyle/>
        <a:p>
          <a:endParaRPr lang="nl-NL"/>
        </a:p>
      </dgm:t>
    </dgm:pt>
    <dgm:pt modelId="{9EE53B86-0CDF-43AA-B996-4A8D40C326F0}" type="sibTrans" cxnId="{BE1BD43C-F4C6-4033-912C-0562CA67AA2E}">
      <dgm:prSet/>
      <dgm:spPr/>
      <dgm:t>
        <a:bodyPr/>
        <a:lstStyle/>
        <a:p>
          <a:endParaRPr lang="nl-NL"/>
        </a:p>
      </dgm:t>
    </dgm:pt>
    <dgm:pt modelId="{14A858C1-B926-4830-B7F6-55A23E5B7EA0}">
      <dgm:prSet/>
      <dgm:spPr/>
      <dgm:t>
        <a:bodyPr/>
        <a:lstStyle/>
        <a:p>
          <a:r>
            <a:rPr lang="nl-BE" dirty="0"/>
            <a:t>Het altaar (6:9-11)</a:t>
          </a:r>
          <a:endParaRPr lang="nl-NL" dirty="0"/>
        </a:p>
      </dgm:t>
    </dgm:pt>
    <dgm:pt modelId="{76B3D8AF-AFA6-4D96-8850-B00BB0F5D680}" type="parTrans" cxnId="{E47BDF63-ED48-4A92-BD07-202D4A05F682}">
      <dgm:prSet/>
      <dgm:spPr/>
      <dgm:t>
        <a:bodyPr/>
        <a:lstStyle/>
        <a:p>
          <a:endParaRPr lang="nl-NL"/>
        </a:p>
      </dgm:t>
    </dgm:pt>
    <dgm:pt modelId="{205080FC-3D08-4807-8691-E050F97D8C24}" type="sibTrans" cxnId="{E47BDF63-ED48-4A92-BD07-202D4A05F682}">
      <dgm:prSet/>
      <dgm:spPr/>
      <dgm:t>
        <a:bodyPr/>
        <a:lstStyle/>
        <a:p>
          <a:endParaRPr lang="nl-NL"/>
        </a:p>
      </dgm:t>
    </dgm:pt>
    <dgm:pt modelId="{D1D11287-6619-45F8-B2DE-686CD80D7235}">
      <dgm:prSet/>
      <dgm:spPr/>
      <dgm:t>
        <a:bodyPr/>
        <a:lstStyle/>
        <a:p>
          <a:r>
            <a:rPr lang="nl-BE" dirty="0"/>
            <a:t>Verwarring</a:t>
          </a:r>
          <a:br>
            <a:rPr lang="nl-BE" dirty="0"/>
          </a:br>
          <a:r>
            <a:rPr lang="nl-BE" dirty="0"/>
            <a:t>(6:12-17)</a:t>
          </a:r>
          <a:endParaRPr lang="nl-NL" dirty="0"/>
        </a:p>
      </dgm:t>
    </dgm:pt>
    <dgm:pt modelId="{B6A274BE-310C-43FC-A77B-6386C5108DC1}" type="parTrans" cxnId="{34E072E1-102F-40F8-B08D-FC3D68A86A90}">
      <dgm:prSet/>
      <dgm:spPr/>
      <dgm:t>
        <a:bodyPr/>
        <a:lstStyle/>
        <a:p>
          <a:endParaRPr lang="nl-NL"/>
        </a:p>
      </dgm:t>
    </dgm:pt>
    <dgm:pt modelId="{CFF14CF1-C0D7-4106-8136-F04DA59BA063}" type="sibTrans" cxnId="{34E072E1-102F-40F8-B08D-FC3D68A86A90}">
      <dgm:prSet/>
      <dgm:spPr/>
      <dgm:t>
        <a:bodyPr/>
        <a:lstStyle/>
        <a:p>
          <a:endParaRPr lang="nl-NL"/>
        </a:p>
      </dgm:t>
    </dgm:pt>
    <dgm:pt modelId="{E924A517-ECFB-47BD-9766-537481F3A532}">
      <dgm:prSet/>
      <dgm:spPr/>
      <dgm:t>
        <a:bodyPr/>
        <a:lstStyle/>
        <a:p>
          <a:r>
            <a:rPr lang="nl-BE" dirty="0"/>
            <a:t>144.000 en een grote schare</a:t>
          </a:r>
          <a:br>
            <a:rPr lang="nl-BE" dirty="0"/>
          </a:br>
          <a:r>
            <a:rPr lang="nl-BE" dirty="0"/>
            <a:t>(7:1-17)</a:t>
          </a:r>
          <a:endParaRPr lang="nl-NL" dirty="0"/>
        </a:p>
      </dgm:t>
    </dgm:pt>
    <dgm:pt modelId="{A9045A3B-D2BF-4760-B00C-B3AA77AD6C71}" type="parTrans" cxnId="{C0B670B2-6C4B-4B20-B5DD-DF86CE6FFC59}">
      <dgm:prSet/>
      <dgm:spPr/>
      <dgm:t>
        <a:bodyPr/>
        <a:lstStyle/>
        <a:p>
          <a:endParaRPr lang="nl-NL"/>
        </a:p>
      </dgm:t>
    </dgm:pt>
    <dgm:pt modelId="{1BAE0853-6C9E-4A6A-9D1C-75B7CDE58A9E}" type="sibTrans" cxnId="{C0B670B2-6C4B-4B20-B5DD-DF86CE6FFC59}">
      <dgm:prSet/>
      <dgm:spPr/>
      <dgm:t>
        <a:bodyPr/>
        <a:lstStyle/>
        <a:p>
          <a:endParaRPr lang="nl-NL"/>
        </a:p>
      </dgm:t>
    </dgm:pt>
    <dgm:pt modelId="{CF669AE5-98F5-40C1-B67B-18443599B6BD}">
      <dgm:prSet/>
      <dgm:spPr/>
      <dgm:t>
        <a:bodyPr/>
        <a:lstStyle/>
        <a:p>
          <a:r>
            <a:rPr lang="nl-BE" dirty="0"/>
            <a:t>Bazuinen (8:1-2)</a:t>
          </a:r>
          <a:endParaRPr lang="nl-NL" dirty="0"/>
        </a:p>
      </dgm:t>
    </dgm:pt>
    <dgm:pt modelId="{6AACD7A2-0F3C-4073-B878-281ACC8A6C06}" type="parTrans" cxnId="{591471F6-DE20-47DA-AF07-AE18B3F035E6}">
      <dgm:prSet/>
      <dgm:spPr/>
      <dgm:t>
        <a:bodyPr/>
        <a:lstStyle/>
        <a:p>
          <a:endParaRPr lang="nl-NL"/>
        </a:p>
      </dgm:t>
    </dgm:pt>
    <dgm:pt modelId="{29080167-0140-4C1A-8099-F480A06B10D7}" type="sibTrans" cxnId="{591471F6-DE20-47DA-AF07-AE18B3F035E6}">
      <dgm:prSet/>
      <dgm:spPr/>
      <dgm:t>
        <a:bodyPr/>
        <a:lstStyle/>
        <a:p>
          <a:endParaRPr lang="nl-NL"/>
        </a:p>
      </dgm:t>
    </dgm:pt>
    <dgm:pt modelId="{6ACB433D-4025-4700-91AF-FF94A68CF4DB}">
      <dgm:prSet/>
      <dgm:spPr/>
      <dgm:t>
        <a:bodyPr/>
        <a:lstStyle/>
        <a:p>
          <a:r>
            <a:rPr lang="nl-BE" dirty="0"/>
            <a:t>Voorbede (8:3-5)</a:t>
          </a:r>
          <a:endParaRPr lang="nl-NL" dirty="0"/>
        </a:p>
      </dgm:t>
    </dgm:pt>
    <dgm:pt modelId="{E0CD92F3-B55D-4729-A96C-2AE3E1585131}" type="parTrans" cxnId="{9B48E50F-CBC0-4CDC-8972-D5529B07CDC6}">
      <dgm:prSet/>
      <dgm:spPr/>
      <dgm:t>
        <a:bodyPr/>
        <a:lstStyle/>
        <a:p>
          <a:endParaRPr lang="nl-NL"/>
        </a:p>
      </dgm:t>
    </dgm:pt>
    <dgm:pt modelId="{45176B91-E0EE-4E17-B768-C0FCE657DF6A}" type="sibTrans" cxnId="{9B48E50F-CBC0-4CDC-8972-D5529B07CDC6}">
      <dgm:prSet/>
      <dgm:spPr/>
      <dgm:t>
        <a:bodyPr/>
        <a:lstStyle/>
        <a:p>
          <a:endParaRPr lang="nl-NL"/>
        </a:p>
      </dgm:t>
    </dgm:pt>
    <dgm:pt modelId="{B1B9FCCF-0810-4854-BAC4-DC7E123FE876}">
      <dgm:prSet/>
      <dgm:spPr/>
      <dgm:t>
        <a:bodyPr/>
        <a:lstStyle/>
        <a:p>
          <a:r>
            <a:rPr lang="nl-BE" dirty="0"/>
            <a:t>Land, zee, rivieren, lucht (8:6-12)</a:t>
          </a:r>
          <a:endParaRPr lang="nl-NL" dirty="0"/>
        </a:p>
      </dgm:t>
    </dgm:pt>
    <dgm:pt modelId="{98C38662-0CFA-4402-8F69-B37B836A621B}" type="parTrans" cxnId="{89D984EE-BF15-4DEC-8618-380FFB11AE0C}">
      <dgm:prSet/>
      <dgm:spPr/>
      <dgm:t>
        <a:bodyPr/>
        <a:lstStyle/>
        <a:p>
          <a:endParaRPr lang="nl-NL"/>
        </a:p>
      </dgm:t>
    </dgm:pt>
    <dgm:pt modelId="{6F164E01-CE99-4FC0-99C0-362931BEE8CE}" type="sibTrans" cxnId="{89D984EE-BF15-4DEC-8618-380FFB11AE0C}">
      <dgm:prSet/>
      <dgm:spPr/>
      <dgm:t>
        <a:bodyPr/>
        <a:lstStyle/>
        <a:p>
          <a:endParaRPr lang="nl-NL"/>
        </a:p>
      </dgm:t>
    </dgm:pt>
    <dgm:pt modelId="{15333ED3-35FF-4C33-87BC-05B3754116A7}">
      <dgm:prSet/>
      <dgm:spPr/>
      <dgm:t>
        <a:bodyPr/>
        <a:lstStyle/>
        <a:p>
          <a:r>
            <a:rPr lang="nl-BE"/>
            <a:t>Sprinkhanen (8:13-9:12)</a:t>
          </a:r>
          <a:endParaRPr lang="nl-NL" dirty="0"/>
        </a:p>
      </dgm:t>
    </dgm:pt>
    <dgm:pt modelId="{056BC382-EA25-4941-A3BE-B39993564FDB}" type="parTrans" cxnId="{01F2E14D-BA6E-426F-85CA-CBEC8E0276D0}">
      <dgm:prSet/>
      <dgm:spPr/>
      <dgm:t>
        <a:bodyPr/>
        <a:lstStyle/>
        <a:p>
          <a:endParaRPr lang="nl-NL"/>
        </a:p>
      </dgm:t>
    </dgm:pt>
    <dgm:pt modelId="{E91243F0-ED6A-4C4B-A375-10302F1BB58F}" type="sibTrans" cxnId="{01F2E14D-BA6E-426F-85CA-CBEC8E0276D0}">
      <dgm:prSet/>
      <dgm:spPr/>
      <dgm:t>
        <a:bodyPr/>
        <a:lstStyle/>
        <a:p>
          <a:endParaRPr lang="nl-NL"/>
        </a:p>
      </dgm:t>
    </dgm:pt>
    <dgm:pt modelId="{5A89CFA6-E3B1-4CB0-99E9-7558D5DE8CE2}">
      <dgm:prSet/>
      <dgm:spPr/>
      <dgm:t>
        <a:bodyPr/>
        <a:lstStyle/>
        <a:p>
          <a:r>
            <a:rPr lang="nl-BE"/>
            <a:t>Eufraat (9:13-21)</a:t>
          </a:r>
          <a:endParaRPr lang="nl-NL" dirty="0"/>
        </a:p>
      </dgm:t>
    </dgm:pt>
    <dgm:pt modelId="{7A042BA2-2486-47B0-A37D-E96902976A0C}" type="parTrans" cxnId="{12A94DE1-2EC1-4BA2-9502-2D9073243C6C}">
      <dgm:prSet/>
      <dgm:spPr/>
      <dgm:t>
        <a:bodyPr/>
        <a:lstStyle/>
        <a:p>
          <a:endParaRPr lang="nl-NL"/>
        </a:p>
      </dgm:t>
    </dgm:pt>
    <dgm:pt modelId="{668556EF-E6DA-42AE-BF3A-938CC22DD11D}" type="sibTrans" cxnId="{12A94DE1-2EC1-4BA2-9502-2D9073243C6C}">
      <dgm:prSet/>
      <dgm:spPr/>
      <dgm:t>
        <a:bodyPr/>
        <a:lstStyle/>
        <a:p>
          <a:endParaRPr lang="nl-NL"/>
        </a:p>
      </dgm:t>
    </dgm:pt>
    <dgm:pt modelId="{5A8FDD6B-B345-4E81-A060-BF4D0E72ABA6}">
      <dgm:prSet/>
      <dgm:spPr/>
      <dgm:t>
        <a:bodyPr/>
        <a:lstStyle/>
        <a:p>
          <a:r>
            <a:rPr lang="nl-BE"/>
            <a:t>Geopend boek (10:1-11)</a:t>
          </a:r>
          <a:endParaRPr lang="nl-NL" dirty="0"/>
        </a:p>
      </dgm:t>
    </dgm:pt>
    <dgm:pt modelId="{8D20B27E-A621-432A-8D7A-DDB82FF107A5}" type="parTrans" cxnId="{F4AEFB82-5B79-4143-A66E-88B2571154D1}">
      <dgm:prSet/>
      <dgm:spPr/>
      <dgm:t>
        <a:bodyPr/>
        <a:lstStyle/>
        <a:p>
          <a:endParaRPr lang="nl-NL"/>
        </a:p>
      </dgm:t>
    </dgm:pt>
    <dgm:pt modelId="{6FA5F725-AD31-4FC6-8B3E-47BE5CB5A463}" type="sibTrans" cxnId="{F4AEFB82-5B79-4143-A66E-88B2571154D1}">
      <dgm:prSet/>
      <dgm:spPr/>
      <dgm:t>
        <a:bodyPr/>
        <a:lstStyle/>
        <a:p>
          <a:endParaRPr lang="nl-NL"/>
        </a:p>
      </dgm:t>
    </dgm:pt>
    <dgm:pt modelId="{C4C06D2B-34B7-4AA0-93D8-8C6DCD3D4CD2}">
      <dgm:prSet/>
      <dgm:spPr/>
      <dgm:t>
        <a:bodyPr/>
        <a:lstStyle/>
        <a:p>
          <a:r>
            <a:rPr lang="nl-BE"/>
            <a:t>Twee getuigen (11:1-13)</a:t>
          </a:r>
          <a:endParaRPr lang="nl-NL" dirty="0"/>
        </a:p>
      </dgm:t>
    </dgm:pt>
    <dgm:pt modelId="{50D459CA-121A-4B93-AA23-65E5BE3C24DC}" type="parTrans" cxnId="{B6B9D4FD-9CC7-47D4-B67F-3A06A1623112}">
      <dgm:prSet/>
      <dgm:spPr/>
      <dgm:t>
        <a:bodyPr/>
        <a:lstStyle/>
        <a:p>
          <a:endParaRPr lang="nl-NL"/>
        </a:p>
      </dgm:t>
    </dgm:pt>
    <dgm:pt modelId="{65CCC79E-6F4B-4DE3-A491-8C49CC6E96BB}" type="sibTrans" cxnId="{B6B9D4FD-9CC7-47D4-B67F-3A06A1623112}">
      <dgm:prSet/>
      <dgm:spPr/>
      <dgm:t>
        <a:bodyPr/>
        <a:lstStyle/>
        <a:p>
          <a:endParaRPr lang="nl-NL"/>
        </a:p>
      </dgm:t>
    </dgm:pt>
    <dgm:pt modelId="{7B8FAA13-00B2-4CF3-8D1A-381DD6F2AC5B}">
      <dgm:prSet/>
      <dgm:spPr/>
      <dgm:t>
        <a:bodyPr/>
        <a:lstStyle/>
        <a:p>
          <a:r>
            <a:rPr lang="nl-BE"/>
            <a:t>Gods koninkrijk (11:14-18)</a:t>
          </a:r>
          <a:endParaRPr lang="nl-NL" dirty="0"/>
        </a:p>
      </dgm:t>
    </dgm:pt>
    <dgm:pt modelId="{9047A09E-05B3-4A49-84FD-9BC86CAF338E}" type="parTrans" cxnId="{86E37CB1-CC24-4079-9F2D-EF253CF9F7CE}">
      <dgm:prSet/>
      <dgm:spPr/>
      <dgm:t>
        <a:bodyPr/>
        <a:lstStyle/>
        <a:p>
          <a:endParaRPr lang="nl-NL"/>
        </a:p>
      </dgm:t>
    </dgm:pt>
    <dgm:pt modelId="{316E8299-7422-4B6F-A37A-3DF5A0E7319B}" type="sibTrans" cxnId="{86E37CB1-CC24-4079-9F2D-EF253CF9F7CE}">
      <dgm:prSet/>
      <dgm:spPr/>
      <dgm:t>
        <a:bodyPr/>
        <a:lstStyle/>
        <a:p>
          <a:endParaRPr lang="nl-NL"/>
        </a:p>
      </dgm:t>
    </dgm:pt>
    <dgm:pt modelId="{D411ED41-BFC2-4557-AE5D-63213D795C83}">
      <dgm:prSet/>
      <dgm:spPr/>
      <dgm:t>
        <a:bodyPr/>
        <a:lstStyle/>
        <a:p>
          <a:r>
            <a:rPr lang="nl-BE"/>
            <a:t>Vrouw en zoon (11:19-12:2)</a:t>
          </a:r>
          <a:endParaRPr lang="nl-NL" dirty="0"/>
        </a:p>
      </dgm:t>
    </dgm:pt>
    <dgm:pt modelId="{2A4A9398-2567-4F62-ABC6-1130C2056060}" type="parTrans" cxnId="{3D01D25E-D41F-4978-ACB7-8D031CCA6B73}">
      <dgm:prSet/>
      <dgm:spPr/>
      <dgm:t>
        <a:bodyPr/>
        <a:lstStyle/>
        <a:p>
          <a:endParaRPr lang="nl-NL"/>
        </a:p>
      </dgm:t>
    </dgm:pt>
    <dgm:pt modelId="{C4438378-0F50-4213-8C82-E2E910C8E871}" type="sibTrans" cxnId="{3D01D25E-D41F-4978-ACB7-8D031CCA6B73}">
      <dgm:prSet/>
      <dgm:spPr/>
      <dgm:t>
        <a:bodyPr/>
        <a:lstStyle/>
        <a:p>
          <a:endParaRPr lang="nl-NL"/>
        </a:p>
      </dgm:t>
    </dgm:pt>
    <dgm:pt modelId="{30522027-A972-4E03-83A1-F8F886958061}">
      <dgm:prSet/>
      <dgm:spPr/>
      <dgm:t>
        <a:bodyPr/>
        <a:lstStyle/>
        <a:p>
          <a:r>
            <a:rPr lang="nl-BE"/>
            <a:t>Draak (12:3-18)</a:t>
          </a:r>
          <a:endParaRPr lang="nl-NL" dirty="0"/>
        </a:p>
      </dgm:t>
    </dgm:pt>
    <dgm:pt modelId="{96005FCF-50EB-4291-AEF4-716D4CE13BCA}" type="parTrans" cxnId="{B3F3D701-CCF8-42F8-9DF4-F79EFAF86A50}">
      <dgm:prSet/>
      <dgm:spPr/>
      <dgm:t>
        <a:bodyPr/>
        <a:lstStyle/>
        <a:p>
          <a:endParaRPr lang="nl-NL"/>
        </a:p>
      </dgm:t>
    </dgm:pt>
    <dgm:pt modelId="{01243DB7-6A56-4B02-8EB7-ED42C0F1A6BF}" type="sibTrans" cxnId="{B3F3D701-CCF8-42F8-9DF4-F79EFAF86A50}">
      <dgm:prSet/>
      <dgm:spPr/>
      <dgm:t>
        <a:bodyPr/>
        <a:lstStyle/>
        <a:p>
          <a:endParaRPr lang="nl-NL"/>
        </a:p>
      </dgm:t>
    </dgm:pt>
    <dgm:pt modelId="{CD9F6DAB-9FB2-47AB-BB49-44BA0A5E82B5}">
      <dgm:prSet/>
      <dgm:spPr/>
      <dgm:t>
        <a:bodyPr/>
        <a:lstStyle/>
        <a:p>
          <a:r>
            <a:rPr lang="nl-BE"/>
            <a:t>Beest uit zee (13:1-10)</a:t>
          </a:r>
          <a:endParaRPr lang="nl-NL" dirty="0"/>
        </a:p>
      </dgm:t>
    </dgm:pt>
    <dgm:pt modelId="{08E146AF-0058-49F5-AD39-1D3F1A0B9493}" type="parTrans" cxnId="{6FCF9E8A-F779-4949-B107-A876290DCAD1}">
      <dgm:prSet/>
      <dgm:spPr/>
      <dgm:t>
        <a:bodyPr/>
        <a:lstStyle/>
        <a:p>
          <a:endParaRPr lang="nl-NL"/>
        </a:p>
      </dgm:t>
    </dgm:pt>
    <dgm:pt modelId="{A8CEF33E-683E-48F9-8BB9-396F897AA75E}" type="sibTrans" cxnId="{6FCF9E8A-F779-4949-B107-A876290DCAD1}">
      <dgm:prSet/>
      <dgm:spPr/>
      <dgm:t>
        <a:bodyPr/>
        <a:lstStyle/>
        <a:p>
          <a:endParaRPr lang="nl-NL"/>
        </a:p>
      </dgm:t>
    </dgm:pt>
    <dgm:pt modelId="{96D04FE4-B2A6-4735-8CA0-86EF3DC8653B}">
      <dgm:prSet/>
      <dgm:spPr/>
      <dgm:t>
        <a:bodyPr/>
        <a:lstStyle/>
        <a:p>
          <a:r>
            <a:rPr lang="nl-BE" dirty="0"/>
            <a:t>Beest uit aarde en </a:t>
          </a:r>
          <a:r>
            <a:rPr lang="el-GR" dirty="0"/>
            <a:t>χξς </a:t>
          </a:r>
          <a:r>
            <a:rPr lang="nl-BE" dirty="0"/>
            <a:t>(666, 13:11-18)</a:t>
          </a:r>
          <a:endParaRPr lang="nl-NL" dirty="0"/>
        </a:p>
      </dgm:t>
    </dgm:pt>
    <dgm:pt modelId="{8CFAF6B5-0467-41EB-A1DF-7F5C1481368B}" type="parTrans" cxnId="{1FD950C6-8C11-4C68-9973-4147060777B5}">
      <dgm:prSet/>
      <dgm:spPr/>
      <dgm:t>
        <a:bodyPr/>
        <a:lstStyle/>
        <a:p>
          <a:endParaRPr lang="nl-NL"/>
        </a:p>
      </dgm:t>
    </dgm:pt>
    <dgm:pt modelId="{59AA10DB-8039-4A8E-95AA-229E49B10045}" type="sibTrans" cxnId="{1FD950C6-8C11-4C68-9973-4147060777B5}">
      <dgm:prSet/>
      <dgm:spPr/>
      <dgm:t>
        <a:bodyPr/>
        <a:lstStyle/>
        <a:p>
          <a:endParaRPr lang="nl-NL"/>
        </a:p>
      </dgm:t>
    </dgm:pt>
    <dgm:pt modelId="{90BC22C7-894A-4E50-9062-6A1060E69357}">
      <dgm:prSet/>
      <dgm:spPr/>
      <dgm:t>
        <a:bodyPr/>
        <a:lstStyle/>
        <a:p>
          <a:r>
            <a:rPr lang="nl-BE"/>
            <a:t>144.000 (14:1-7)</a:t>
          </a:r>
          <a:endParaRPr lang="nl-NL" dirty="0"/>
        </a:p>
      </dgm:t>
    </dgm:pt>
    <dgm:pt modelId="{F3116504-92FF-4106-A5F3-23B384D2721E}" type="parTrans" cxnId="{9B9C681C-E027-4C09-B647-FB67B25EDF10}">
      <dgm:prSet/>
      <dgm:spPr/>
      <dgm:t>
        <a:bodyPr/>
        <a:lstStyle/>
        <a:p>
          <a:endParaRPr lang="nl-NL"/>
        </a:p>
      </dgm:t>
    </dgm:pt>
    <dgm:pt modelId="{0BEE4BF0-417E-42C8-8369-BC6BA59B35EF}" type="sibTrans" cxnId="{9B9C681C-E027-4C09-B647-FB67B25EDF10}">
      <dgm:prSet/>
      <dgm:spPr/>
      <dgm:t>
        <a:bodyPr/>
        <a:lstStyle/>
        <a:p>
          <a:endParaRPr lang="nl-NL"/>
        </a:p>
      </dgm:t>
    </dgm:pt>
    <dgm:pt modelId="{B06D8D39-B02D-4B5D-A958-54BB1009E639}">
      <dgm:prSet/>
      <dgm:spPr/>
      <dgm:t>
        <a:bodyPr/>
        <a:lstStyle/>
        <a:p>
          <a:r>
            <a:rPr lang="nl-BE" dirty="0"/>
            <a:t>Ontrouwen</a:t>
          </a:r>
          <a:br>
            <a:rPr lang="nl-BE" dirty="0"/>
          </a:br>
          <a:r>
            <a:rPr lang="nl-BE" dirty="0"/>
            <a:t>(14:8-12)</a:t>
          </a:r>
          <a:endParaRPr lang="nl-NL" dirty="0"/>
        </a:p>
      </dgm:t>
    </dgm:pt>
    <dgm:pt modelId="{566B9112-C0F0-4BF0-90DE-AB541F640435}" type="parTrans" cxnId="{B5368C19-492A-4910-A685-12039A59F792}">
      <dgm:prSet/>
      <dgm:spPr/>
      <dgm:t>
        <a:bodyPr/>
        <a:lstStyle/>
        <a:p>
          <a:endParaRPr lang="nl-NL"/>
        </a:p>
      </dgm:t>
    </dgm:pt>
    <dgm:pt modelId="{EA308F5F-7C21-41EF-866B-8E7203CF5AB8}" type="sibTrans" cxnId="{B5368C19-492A-4910-A685-12039A59F792}">
      <dgm:prSet/>
      <dgm:spPr/>
      <dgm:t>
        <a:bodyPr/>
        <a:lstStyle/>
        <a:p>
          <a:endParaRPr lang="nl-NL"/>
        </a:p>
      </dgm:t>
    </dgm:pt>
    <dgm:pt modelId="{D1B26863-CE8E-4AEC-BC00-F84813882016}">
      <dgm:prSet/>
      <dgm:spPr/>
      <dgm:t>
        <a:bodyPr/>
        <a:lstStyle/>
        <a:p>
          <a:r>
            <a:rPr lang="nl-BE" dirty="0" err="1"/>
            <a:t>Levne</a:t>
          </a:r>
          <a:r>
            <a:rPr lang="nl-BE" dirty="0"/>
            <a:t> en dood (14:13-20)</a:t>
          </a:r>
          <a:endParaRPr lang="nl-NL" dirty="0"/>
        </a:p>
      </dgm:t>
    </dgm:pt>
    <dgm:pt modelId="{E5272C8B-2271-414D-8D8F-190502188B8F}" type="parTrans" cxnId="{F303B0BC-F870-4875-A3B7-68BE01CFB137}">
      <dgm:prSet/>
      <dgm:spPr/>
      <dgm:t>
        <a:bodyPr/>
        <a:lstStyle/>
        <a:p>
          <a:endParaRPr lang="nl-NL"/>
        </a:p>
      </dgm:t>
    </dgm:pt>
    <dgm:pt modelId="{E515DD2A-A0E2-4AE9-9F56-9D280126CA95}" type="sibTrans" cxnId="{F303B0BC-F870-4875-A3B7-68BE01CFB137}">
      <dgm:prSet/>
      <dgm:spPr/>
      <dgm:t>
        <a:bodyPr/>
        <a:lstStyle/>
        <a:p>
          <a:endParaRPr lang="nl-NL"/>
        </a:p>
      </dgm:t>
    </dgm:pt>
    <dgm:pt modelId="{D2D2B346-B593-40C2-8B46-D1B687A5ECE6}">
      <dgm:prSet/>
      <dgm:spPr/>
      <dgm:t>
        <a:bodyPr/>
        <a:lstStyle/>
        <a:p>
          <a:r>
            <a:rPr lang="nl-BE" dirty="0"/>
            <a:t>Zeven plagen</a:t>
          </a:r>
          <a:br>
            <a:rPr lang="nl-BE" dirty="0"/>
          </a:br>
          <a:r>
            <a:rPr lang="nl-BE" dirty="0"/>
            <a:t>(15:1-8)</a:t>
          </a:r>
          <a:endParaRPr lang="nl-NL" dirty="0"/>
        </a:p>
      </dgm:t>
    </dgm:pt>
    <dgm:pt modelId="{0BCE47AD-5F2B-4A76-879D-0C0A7B53FC5B}" type="parTrans" cxnId="{8C33076F-97D4-4841-AE59-B4E9307E9646}">
      <dgm:prSet/>
      <dgm:spPr/>
      <dgm:t>
        <a:bodyPr/>
        <a:lstStyle/>
        <a:p>
          <a:endParaRPr lang="nl-NL"/>
        </a:p>
      </dgm:t>
    </dgm:pt>
    <dgm:pt modelId="{ACC9992E-10AC-4E7C-8818-6D20F1DE97C0}" type="sibTrans" cxnId="{8C33076F-97D4-4841-AE59-B4E9307E9646}">
      <dgm:prSet/>
      <dgm:spPr/>
      <dgm:t>
        <a:bodyPr/>
        <a:lstStyle/>
        <a:p>
          <a:endParaRPr lang="nl-NL"/>
        </a:p>
      </dgm:t>
    </dgm:pt>
    <dgm:pt modelId="{9F582681-F464-4F15-974E-176BCE3209BF}">
      <dgm:prSet/>
      <dgm:spPr/>
      <dgm:t>
        <a:bodyPr/>
        <a:lstStyle/>
        <a:p>
          <a:r>
            <a:rPr lang="nl-BE"/>
            <a:t>Land, zee, rivieren (16:1-9)</a:t>
          </a:r>
          <a:endParaRPr lang="nl-NL" dirty="0"/>
        </a:p>
      </dgm:t>
    </dgm:pt>
    <dgm:pt modelId="{F8C1427D-C741-4EEC-855E-22F89D1E0845}" type="parTrans" cxnId="{59F9A95D-E28B-40DB-B7E9-35A28DD38978}">
      <dgm:prSet/>
      <dgm:spPr/>
      <dgm:t>
        <a:bodyPr/>
        <a:lstStyle/>
        <a:p>
          <a:endParaRPr lang="nl-NL"/>
        </a:p>
      </dgm:t>
    </dgm:pt>
    <dgm:pt modelId="{046655B2-F41A-4774-BC86-C80FF6AA5AF3}" type="sibTrans" cxnId="{59F9A95D-E28B-40DB-B7E9-35A28DD38978}">
      <dgm:prSet/>
      <dgm:spPr/>
      <dgm:t>
        <a:bodyPr/>
        <a:lstStyle/>
        <a:p>
          <a:endParaRPr lang="nl-NL"/>
        </a:p>
      </dgm:t>
    </dgm:pt>
    <dgm:pt modelId="{9E58C102-0488-4F95-9D55-B1EF801EACD9}">
      <dgm:prSet/>
      <dgm:spPr/>
      <dgm:t>
        <a:bodyPr/>
        <a:lstStyle/>
        <a:p>
          <a:r>
            <a:rPr lang="nl-BE" dirty="0"/>
            <a:t>Eufraat (16:10-12)</a:t>
          </a:r>
          <a:endParaRPr lang="nl-NL" dirty="0"/>
        </a:p>
      </dgm:t>
    </dgm:pt>
    <dgm:pt modelId="{6B8943B3-B7D4-4918-BF46-9D706A6E5609}" type="parTrans" cxnId="{45816D36-E0FC-4328-A8BB-4F8BF3716931}">
      <dgm:prSet/>
      <dgm:spPr/>
      <dgm:t>
        <a:bodyPr/>
        <a:lstStyle/>
        <a:p>
          <a:endParaRPr lang="nl-NL"/>
        </a:p>
      </dgm:t>
    </dgm:pt>
    <dgm:pt modelId="{74D356FD-7D2A-49CD-8A9D-C57009D8A231}" type="sibTrans" cxnId="{45816D36-E0FC-4328-A8BB-4F8BF3716931}">
      <dgm:prSet/>
      <dgm:spPr/>
      <dgm:t>
        <a:bodyPr/>
        <a:lstStyle/>
        <a:p>
          <a:endParaRPr lang="nl-NL"/>
        </a:p>
      </dgm:t>
    </dgm:pt>
    <dgm:pt modelId="{29ECDB0B-654C-419C-A95F-5B2C90693987}">
      <dgm:prSet/>
      <dgm:spPr/>
      <dgm:t>
        <a:bodyPr/>
        <a:lstStyle/>
        <a:p>
          <a:r>
            <a:rPr lang="nl-BE" dirty="0"/>
            <a:t>Armageddon</a:t>
          </a:r>
          <a:br>
            <a:rPr lang="nl-BE" dirty="0"/>
          </a:br>
          <a:r>
            <a:rPr lang="nl-BE" dirty="0"/>
            <a:t>(16:13-16)</a:t>
          </a:r>
          <a:endParaRPr lang="nl-NL" dirty="0"/>
        </a:p>
      </dgm:t>
    </dgm:pt>
    <dgm:pt modelId="{2C8BA9E6-8641-48CD-A244-0F0D6F4A691E}" type="parTrans" cxnId="{7147F297-448D-43B7-8FED-38C75313B682}">
      <dgm:prSet/>
      <dgm:spPr/>
      <dgm:t>
        <a:bodyPr/>
        <a:lstStyle/>
        <a:p>
          <a:endParaRPr lang="nl-NL"/>
        </a:p>
      </dgm:t>
    </dgm:pt>
    <dgm:pt modelId="{33BA98F7-ADF7-4B23-AB5C-48A30DF691F2}" type="sibTrans" cxnId="{7147F297-448D-43B7-8FED-38C75313B682}">
      <dgm:prSet/>
      <dgm:spPr/>
      <dgm:t>
        <a:bodyPr/>
        <a:lstStyle/>
        <a:p>
          <a:endParaRPr lang="nl-NL"/>
        </a:p>
      </dgm:t>
    </dgm:pt>
    <dgm:pt modelId="{212FBC1E-2A38-42C8-9295-16BF5C36EC40}">
      <dgm:prSet/>
      <dgm:spPr/>
      <dgm:t>
        <a:bodyPr/>
        <a:lstStyle/>
        <a:p>
          <a:r>
            <a:rPr lang="nl-BE"/>
            <a:t>Lucht (16:17-21)</a:t>
          </a:r>
          <a:endParaRPr lang="nl-NL" dirty="0"/>
        </a:p>
      </dgm:t>
    </dgm:pt>
    <dgm:pt modelId="{14C59B7A-D21A-4594-9786-F15C697756AB}" type="parTrans" cxnId="{D43DBBC5-57B0-4E60-885B-49C1CE132550}">
      <dgm:prSet/>
      <dgm:spPr/>
      <dgm:t>
        <a:bodyPr/>
        <a:lstStyle/>
        <a:p>
          <a:endParaRPr lang="nl-NL"/>
        </a:p>
      </dgm:t>
    </dgm:pt>
    <dgm:pt modelId="{97569F43-63D7-45A1-9444-045DBE0291C1}" type="sibTrans" cxnId="{D43DBBC5-57B0-4E60-885B-49C1CE132550}">
      <dgm:prSet/>
      <dgm:spPr/>
      <dgm:t>
        <a:bodyPr/>
        <a:lstStyle/>
        <a:p>
          <a:endParaRPr lang="nl-NL"/>
        </a:p>
      </dgm:t>
    </dgm:pt>
    <dgm:pt modelId="{B2157E10-A086-41C4-B665-77749639C73C}">
      <dgm:prSet/>
      <dgm:spPr/>
      <dgm:t>
        <a:bodyPr/>
        <a:lstStyle/>
        <a:p>
          <a:r>
            <a:rPr lang="nl-BE"/>
            <a:t>Babylon (17-18)</a:t>
          </a:r>
          <a:endParaRPr lang="nl-NL" dirty="0"/>
        </a:p>
      </dgm:t>
    </dgm:pt>
    <dgm:pt modelId="{EB9C1B11-A063-4D4A-902D-35CCC4E1175D}" type="parTrans" cxnId="{0DA580C9-39E2-4823-A6A1-A8437B46413A}">
      <dgm:prSet/>
      <dgm:spPr/>
      <dgm:t>
        <a:bodyPr/>
        <a:lstStyle/>
        <a:p>
          <a:endParaRPr lang="nl-NL"/>
        </a:p>
      </dgm:t>
    </dgm:pt>
    <dgm:pt modelId="{BE701471-05A3-45C6-B77D-C23342AAA8C7}" type="sibTrans" cxnId="{0DA580C9-39E2-4823-A6A1-A8437B46413A}">
      <dgm:prSet/>
      <dgm:spPr/>
      <dgm:t>
        <a:bodyPr/>
        <a:lstStyle/>
        <a:p>
          <a:endParaRPr lang="nl-NL"/>
        </a:p>
      </dgm:t>
    </dgm:pt>
    <dgm:pt modelId="{8A277A3D-44AB-49A2-BA43-82C8615800A5}">
      <dgm:prSet/>
      <dgm:spPr/>
      <dgm:t>
        <a:bodyPr/>
        <a:lstStyle/>
        <a:p>
          <a:r>
            <a:rPr lang="nl-BE"/>
            <a:t>Komst van Jezus (19)</a:t>
          </a:r>
          <a:endParaRPr lang="nl-NL" dirty="0"/>
        </a:p>
      </dgm:t>
    </dgm:pt>
    <dgm:pt modelId="{96BB3188-F52F-4B20-BE28-CE044031D250}" type="parTrans" cxnId="{9FA38040-BA78-4E51-A9A0-FAA9606C6F1D}">
      <dgm:prSet/>
      <dgm:spPr/>
      <dgm:t>
        <a:bodyPr/>
        <a:lstStyle/>
        <a:p>
          <a:endParaRPr lang="nl-NL"/>
        </a:p>
      </dgm:t>
    </dgm:pt>
    <dgm:pt modelId="{52983A62-1404-4070-91AD-22361D1C5B1D}" type="sibTrans" cxnId="{9FA38040-BA78-4E51-A9A0-FAA9606C6F1D}">
      <dgm:prSet/>
      <dgm:spPr/>
      <dgm:t>
        <a:bodyPr/>
        <a:lstStyle/>
        <a:p>
          <a:endParaRPr lang="nl-NL"/>
        </a:p>
      </dgm:t>
    </dgm:pt>
    <dgm:pt modelId="{A26F6EFF-13EA-4ECD-A6B2-13B73F0DB567}">
      <dgm:prSet/>
      <dgm:spPr/>
      <dgm:t>
        <a:bodyPr/>
        <a:lstStyle/>
        <a:p>
          <a:r>
            <a:rPr lang="nl-BE"/>
            <a:t>Vrederijk (20)</a:t>
          </a:r>
          <a:endParaRPr lang="nl-NL" dirty="0"/>
        </a:p>
      </dgm:t>
    </dgm:pt>
    <dgm:pt modelId="{A67F2356-8966-4A24-80EF-E9A31F80806E}" type="parTrans" cxnId="{C6F3D2CC-70A0-46A2-A456-D4F919A666B7}">
      <dgm:prSet/>
      <dgm:spPr/>
      <dgm:t>
        <a:bodyPr/>
        <a:lstStyle/>
        <a:p>
          <a:endParaRPr lang="nl-NL"/>
        </a:p>
      </dgm:t>
    </dgm:pt>
    <dgm:pt modelId="{1375D8B2-9EE8-435C-A117-8E953A969CD6}" type="sibTrans" cxnId="{C6F3D2CC-70A0-46A2-A456-D4F919A666B7}">
      <dgm:prSet/>
      <dgm:spPr/>
      <dgm:t>
        <a:bodyPr/>
        <a:lstStyle/>
        <a:p>
          <a:endParaRPr lang="nl-NL"/>
        </a:p>
      </dgm:t>
    </dgm:pt>
    <dgm:pt modelId="{644DE8BC-1893-42D6-824D-EFBF7619CF9D}">
      <dgm:prSet/>
      <dgm:spPr/>
      <dgm:t>
        <a:bodyPr/>
        <a:lstStyle/>
        <a:p>
          <a:r>
            <a:rPr lang="nl-BE"/>
            <a:t>Jeruzalem (21-22)</a:t>
          </a:r>
          <a:endParaRPr lang="nl-NL" dirty="0"/>
        </a:p>
      </dgm:t>
    </dgm:pt>
    <dgm:pt modelId="{F07B216B-D604-4BBD-96DD-868133892B66}" type="parTrans" cxnId="{AF55208F-4AB0-4F3A-904B-3F55E03F367E}">
      <dgm:prSet/>
      <dgm:spPr/>
      <dgm:t>
        <a:bodyPr/>
        <a:lstStyle/>
        <a:p>
          <a:endParaRPr lang="nl-NL"/>
        </a:p>
      </dgm:t>
    </dgm:pt>
    <dgm:pt modelId="{7CEAB877-6D19-4B0A-B588-1A40483584DC}" type="sibTrans" cxnId="{AF55208F-4AB0-4F3A-904B-3F55E03F367E}">
      <dgm:prSet/>
      <dgm:spPr/>
      <dgm:t>
        <a:bodyPr/>
        <a:lstStyle/>
        <a:p>
          <a:endParaRPr lang="nl-NL"/>
        </a:p>
      </dgm:t>
    </dgm:pt>
    <dgm:pt modelId="{8031DF43-030A-4D62-9563-EE7BD54F427C}" type="pres">
      <dgm:prSet presAssocID="{AC2734AE-7C74-412D-AE80-203B31262E89}" presName="theList" presStyleCnt="0">
        <dgm:presLayoutVars>
          <dgm:dir/>
          <dgm:animLvl val="lvl"/>
          <dgm:resizeHandles val="exact"/>
        </dgm:presLayoutVars>
      </dgm:prSet>
      <dgm:spPr/>
    </dgm:pt>
    <dgm:pt modelId="{528D1F73-0044-46F3-A203-7AEC0788A5ED}" type="pres">
      <dgm:prSet presAssocID="{E4F2FE4F-08F9-41D9-846A-FE1DE8BD5FDF}" presName="compNode" presStyleCnt="0"/>
      <dgm:spPr/>
    </dgm:pt>
    <dgm:pt modelId="{28B1376C-E702-4F98-9E3F-7E628E13565E}" type="pres">
      <dgm:prSet presAssocID="{E4F2FE4F-08F9-41D9-846A-FE1DE8BD5FDF}" presName="aNode" presStyleLbl="bgShp" presStyleIdx="0" presStyleCnt="8"/>
      <dgm:spPr/>
    </dgm:pt>
    <dgm:pt modelId="{24E76BFB-C7BB-4534-9E23-31E82B6A7C5D}" type="pres">
      <dgm:prSet presAssocID="{E4F2FE4F-08F9-41D9-846A-FE1DE8BD5FDF}" presName="textNode" presStyleLbl="bgShp" presStyleIdx="0" presStyleCnt="8"/>
      <dgm:spPr/>
    </dgm:pt>
    <dgm:pt modelId="{A968DDEA-409C-44C5-AAD5-956EC09D54AB}" type="pres">
      <dgm:prSet presAssocID="{E4F2FE4F-08F9-41D9-846A-FE1DE8BD5FDF}" presName="compChildNode" presStyleCnt="0"/>
      <dgm:spPr/>
    </dgm:pt>
    <dgm:pt modelId="{992D4240-82D5-4609-A1BD-75CFDFEF618D}" type="pres">
      <dgm:prSet presAssocID="{E4F2FE4F-08F9-41D9-846A-FE1DE8BD5FDF}" presName="theInnerList" presStyleCnt="0"/>
      <dgm:spPr/>
    </dgm:pt>
    <dgm:pt modelId="{C05FEF06-4F85-4A9B-8A3C-82BC6BEDC6BC}" type="pres">
      <dgm:prSet presAssocID="{E4F2FE4F-08F9-41D9-846A-FE1DE8BD5FDF}" presName="aSpace" presStyleCnt="0"/>
      <dgm:spPr/>
    </dgm:pt>
    <dgm:pt modelId="{E88D153A-E705-43E0-8199-F4CC46572A38}" type="pres">
      <dgm:prSet presAssocID="{FB87F93D-327D-47B2-BDB2-B7437338EA79}" presName="compNode" presStyleCnt="0"/>
      <dgm:spPr/>
    </dgm:pt>
    <dgm:pt modelId="{52EE5EE0-FF8C-4698-9E0F-4C9400F3BD20}" type="pres">
      <dgm:prSet presAssocID="{FB87F93D-327D-47B2-BDB2-B7437338EA79}" presName="aNode" presStyleLbl="bgShp" presStyleIdx="1" presStyleCnt="8"/>
      <dgm:spPr/>
    </dgm:pt>
    <dgm:pt modelId="{DF42F889-87B5-4F5B-8A07-974462C14B3C}" type="pres">
      <dgm:prSet presAssocID="{FB87F93D-327D-47B2-BDB2-B7437338EA79}" presName="textNode" presStyleLbl="bgShp" presStyleIdx="1" presStyleCnt="8"/>
      <dgm:spPr/>
    </dgm:pt>
    <dgm:pt modelId="{694B8DAB-DFE1-4CD9-B521-A4FE50962A74}" type="pres">
      <dgm:prSet presAssocID="{FB87F93D-327D-47B2-BDB2-B7437338EA79}" presName="compChildNode" presStyleCnt="0"/>
      <dgm:spPr/>
    </dgm:pt>
    <dgm:pt modelId="{58ACCF85-3532-43EB-B96B-06BA7543730C}" type="pres">
      <dgm:prSet presAssocID="{FB87F93D-327D-47B2-BDB2-B7437338EA79}" presName="theInnerList" presStyleCnt="0"/>
      <dgm:spPr/>
    </dgm:pt>
    <dgm:pt modelId="{0A5F08D7-9144-4DE9-A44E-EFB0C3C5F7B8}" type="pres">
      <dgm:prSet presAssocID="{A6A58411-56A4-4811-8280-D09DBB2C3F89}" presName="childNode" presStyleLbl="node1" presStyleIdx="0" presStyleCnt="37">
        <dgm:presLayoutVars>
          <dgm:bulletEnabled val="1"/>
        </dgm:presLayoutVars>
      </dgm:prSet>
      <dgm:spPr/>
    </dgm:pt>
    <dgm:pt modelId="{2FECF777-951B-45BF-A067-E39025B2693C}" type="pres">
      <dgm:prSet presAssocID="{A6A58411-56A4-4811-8280-D09DBB2C3F89}" presName="aSpace2" presStyleCnt="0"/>
      <dgm:spPr/>
    </dgm:pt>
    <dgm:pt modelId="{62D23BF4-CE97-480D-9829-DA4B5AC75F32}" type="pres">
      <dgm:prSet presAssocID="{9C99BB36-66FA-4DE9-8795-80DA853F6CE1}" presName="childNode" presStyleLbl="node1" presStyleIdx="1" presStyleCnt="37">
        <dgm:presLayoutVars>
          <dgm:bulletEnabled val="1"/>
        </dgm:presLayoutVars>
      </dgm:prSet>
      <dgm:spPr/>
    </dgm:pt>
    <dgm:pt modelId="{10B3FB53-1D3D-4ADB-8DB8-D54CEA38E41C}" type="pres">
      <dgm:prSet presAssocID="{9C99BB36-66FA-4DE9-8795-80DA853F6CE1}" presName="aSpace2" presStyleCnt="0"/>
      <dgm:spPr/>
    </dgm:pt>
    <dgm:pt modelId="{D126E877-9143-44DD-9725-850559091D65}" type="pres">
      <dgm:prSet presAssocID="{0E17E302-4507-41C0-B110-1754CE1DF246}" presName="childNode" presStyleLbl="node1" presStyleIdx="2" presStyleCnt="37">
        <dgm:presLayoutVars>
          <dgm:bulletEnabled val="1"/>
        </dgm:presLayoutVars>
      </dgm:prSet>
      <dgm:spPr/>
    </dgm:pt>
    <dgm:pt modelId="{6E5FF33D-79DE-4B43-B7D9-4B4F9C5B8FF5}" type="pres">
      <dgm:prSet presAssocID="{0E17E302-4507-41C0-B110-1754CE1DF246}" presName="aSpace2" presStyleCnt="0"/>
      <dgm:spPr/>
    </dgm:pt>
    <dgm:pt modelId="{140C89B1-A0F8-4BCE-A467-B325068CEB5E}" type="pres">
      <dgm:prSet presAssocID="{681BA7EC-13BB-4BB6-89D2-6C8F65EB8206}" presName="childNode" presStyleLbl="node1" presStyleIdx="3" presStyleCnt="37">
        <dgm:presLayoutVars>
          <dgm:bulletEnabled val="1"/>
        </dgm:presLayoutVars>
      </dgm:prSet>
      <dgm:spPr/>
    </dgm:pt>
    <dgm:pt modelId="{7F2EEF77-DAC4-4D7A-BE12-F98A14A0ACAB}" type="pres">
      <dgm:prSet presAssocID="{681BA7EC-13BB-4BB6-89D2-6C8F65EB8206}" presName="aSpace2" presStyleCnt="0"/>
      <dgm:spPr/>
    </dgm:pt>
    <dgm:pt modelId="{D7E69A6B-A776-420B-B44C-32A32A6C924F}" type="pres">
      <dgm:prSet presAssocID="{EF5AD4CE-45CA-4DEF-8951-49F6AEFEA357}" presName="childNode" presStyleLbl="node1" presStyleIdx="4" presStyleCnt="37">
        <dgm:presLayoutVars>
          <dgm:bulletEnabled val="1"/>
        </dgm:presLayoutVars>
      </dgm:prSet>
      <dgm:spPr/>
    </dgm:pt>
    <dgm:pt modelId="{C30361A6-7243-4C68-9DA9-0F12AF5273DE}" type="pres">
      <dgm:prSet presAssocID="{EF5AD4CE-45CA-4DEF-8951-49F6AEFEA357}" presName="aSpace2" presStyleCnt="0"/>
      <dgm:spPr/>
    </dgm:pt>
    <dgm:pt modelId="{12F61370-6AFF-472F-AD59-D9C8F7B0AC40}" type="pres">
      <dgm:prSet presAssocID="{C6C6A818-CDAE-41BE-A36A-27AF62C0AF69}" presName="childNode" presStyleLbl="node1" presStyleIdx="5" presStyleCnt="37">
        <dgm:presLayoutVars>
          <dgm:bulletEnabled val="1"/>
        </dgm:presLayoutVars>
      </dgm:prSet>
      <dgm:spPr/>
    </dgm:pt>
    <dgm:pt modelId="{DAC1E6BB-7635-4084-800C-948BC1781978}" type="pres">
      <dgm:prSet presAssocID="{C6C6A818-CDAE-41BE-A36A-27AF62C0AF69}" presName="aSpace2" presStyleCnt="0"/>
      <dgm:spPr/>
    </dgm:pt>
    <dgm:pt modelId="{16B205CE-8353-4D2F-A060-E6B93E081A1C}" type="pres">
      <dgm:prSet presAssocID="{7B93A819-2642-460C-8411-77C08A3C1F29}" presName="childNode" presStyleLbl="node1" presStyleIdx="6" presStyleCnt="37">
        <dgm:presLayoutVars>
          <dgm:bulletEnabled val="1"/>
        </dgm:presLayoutVars>
      </dgm:prSet>
      <dgm:spPr/>
    </dgm:pt>
    <dgm:pt modelId="{A0FF4C55-2F56-4C6B-AEA4-79629A8891F9}" type="pres">
      <dgm:prSet presAssocID="{FB87F93D-327D-47B2-BDB2-B7437338EA79}" presName="aSpace" presStyleCnt="0"/>
      <dgm:spPr/>
    </dgm:pt>
    <dgm:pt modelId="{814C5B09-B6E6-4DA0-BCA7-02B4AA0B83E1}" type="pres">
      <dgm:prSet presAssocID="{3F6D033A-D8B9-46E5-8BB9-ECA0E42F91B5}" presName="compNode" presStyleCnt="0"/>
      <dgm:spPr/>
    </dgm:pt>
    <dgm:pt modelId="{E3DF94F4-D551-416A-8637-1033D755E878}" type="pres">
      <dgm:prSet presAssocID="{3F6D033A-D8B9-46E5-8BB9-ECA0E42F91B5}" presName="aNode" presStyleLbl="bgShp" presStyleIdx="2" presStyleCnt="8"/>
      <dgm:spPr/>
    </dgm:pt>
    <dgm:pt modelId="{99955D3C-C350-4F71-B790-FF2BD7FD368D}" type="pres">
      <dgm:prSet presAssocID="{3F6D033A-D8B9-46E5-8BB9-ECA0E42F91B5}" presName="textNode" presStyleLbl="bgShp" presStyleIdx="2" presStyleCnt="8"/>
      <dgm:spPr/>
    </dgm:pt>
    <dgm:pt modelId="{D3C7E5A7-98F3-40C1-AFD3-39F419C8D4AE}" type="pres">
      <dgm:prSet presAssocID="{3F6D033A-D8B9-46E5-8BB9-ECA0E42F91B5}" presName="compChildNode" presStyleCnt="0"/>
      <dgm:spPr/>
    </dgm:pt>
    <dgm:pt modelId="{C16EA330-C065-4778-8B99-E0754A820750}" type="pres">
      <dgm:prSet presAssocID="{3F6D033A-D8B9-46E5-8BB9-ECA0E42F91B5}" presName="theInnerList" presStyleCnt="0"/>
      <dgm:spPr/>
    </dgm:pt>
    <dgm:pt modelId="{BDFF9801-650F-48EF-9D5C-6D88D894BEB5}" type="pres">
      <dgm:prSet presAssocID="{A173586D-7505-4969-906E-2F0B8B533EFA}" presName="childNode" presStyleLbl="node1" presStyleIdx="7" presStyleCnt="37">
        <dgm:presLayoutVars>
          <dgm:bulletEnabled val="1"/>
        </dgm:presLayoutVars>
      </dgm:prSet>
      <dgm:spPr/>
    </dgm:pt>
    <dgm:pt modelId="{B86BD6C6-FD83-4D98-BF96-59F0038A6D2D}" type="pres">
      <dgm:prSet presAssocID="{A173586D-7505-4969-906E-2F0B8B533EFA}" presName="aSpace2" presStyleCnt="0"/>
      <dgm:spPr/>
    </dgm:pt>
    <dgm:pt modelId="{C1E512D9-ADD9-42C2-9E0A-3F201925BEBB}" type="pres">
      <dgm:prSet presAssocID="{B961C67D-BA8E-48ED-BD1A-060012C423E2}" presName="childNode" presStyleLbl="node1" presStyleIdx="8" presStyleCnt="37">
        <dgm:presLayoutVars>
          <dgm:bulletEnabled val="1"/>
        </dgm:presLayoutVars>
      </dgm:prSet>
      <dgm:spPr/>
    </dgm:pt>
    <dgm:pt modelId="{C1AA89D9-75AA-4335-A401-7F0CE9725CBF}" type="pres">
      <dgm:prSet presAssocID="{3F6D033A-D8B9-46E5-8BB9-ECA0E42F91B5}" presName="aSpace" presStyleCnt="0"/>
      <dgm:spPr/>
    </dgm:pt>
    <dgm:pt modelId="{37AEEBA7-72A7-44FE-B779-8F8735F8E739}" type="pres">
      <dgm:prSet presAssocID="{0BFB6629-8355-4ABF-B910-8CB032440A09}" presName="compNode" presStyleCnt="0"/>
      <dgm:spPr/>
    </dgm:pt>
    <dgm:pt modelId="{122E7B20-B8B8-4B0D-BB07-58188A6D17AD}" type="pres">
      <dgm:prSet presAssocID="{0BFB6629-8355-4ABF-B910-8CB032440A09}" presName="aNode" presStyleLbl="bgShp" presStyleIdx="3" presStyleCnt="8"/>
      <dgm:spPr/>
    </dgm:pt>
    <dgm:pt modelId="{E9466842-035B-424A-A769-923780C4C035}" type="pres">
      <dgm:prSet presAssocID="{0BFB6629-8355-4ABF-B910-8CB032440A09}" presName="textNode" presStyleLbl="bgShp" presStyleIdx="3" presStyleCnt="8"/>
      <dgm:spPr/>
    </dgm:pt>
    <dgm:pt modelId="{86DE34A9-15BF-4C7E-A663-BED040C74FEE}" type="pres">
      <dgm:prSet presAssocID="{0BFB6629-8355-4ABF-B910-8CB032440A09}" presName="compChildNode" presStyleCnt="0"/>
      <dgm:spPr/>
    </dgm:pt>
    <dgm:pt modelId="{28542F72-D626-4BAA-98D9-801FAFA2DF57}" type="pres">
      <dgm:prSet presAssocID="{0BFB6629-8355-4ABF-B910-8CB032440A09}" presName="theInnerList" presStyleCnt="0"/>
      <dgm:spPr/>
    </dgm:pt>
    <dgm:pt modelId="{B6B1390C-CBAF-4030-A63B-9E672872CB63}" type="pres">
      <dgm:prSet presAssocID="{1A55D8A4-0ABC-4964-9CFF-D226EC1BD389}" presName="childNode" presStyleLbl="node1" presStyleIdx="9" presStyleCnt="37">
        <dgm:presLayoutVars>
          <dgm:bulletEnabled val="1"/>
        </dgm:presLayoutVars>
      </dgm:prSet>
      <dgm:spPr/>
    </dgm:pt>
    <dgm:pt modelId="{C9DC3867-B909-44C1-81DF-FFBE0E1A325D}" type="pres">
      <dgm:prSet presAssocID="{1A55D8A4-0ABC-4964-9CFF-D226EC1BD389}" presName="aSpace2" presStyleCnt="0"/>
      <dgm:spPr/>
    </dgm:pt>
    <dgm:pt modelId="{1C3481E5-AD81-4F8D-80C3-5DD0FB4A517A}" type="pres">
      <dgm:prSet presAssocID="{14A858C1-B926-4830-B7F6-55A23E5B7EA0}" presName="childNode" presStyleLbl="node1" presStyleIdx="10" presStyleCnt="37">
        <dgm:presLayoutVars>
          <dgm:bulletEnabled val="1"/>
        </dgm:presLayoutVars>
      </dgm:prSet>
      <dgm:spPr/>
    </dgm:pt>
    <dgm:pt modelId="{2F672D41-F2FE-43F2-A105-E3FEF92A9042}" type="pres">
      <dgm:prSet presAssocID="{14A858C1-B926-4830-B7F6-55A23E5B7EA0}" presName="aSpace2" presStyleCnt="0"/>
      <dgm:spPr/>
    </dgm:pt>
    <dgm:pt modelId="{9279D2FB-9139-41E4-91B5-0E2A775CF766}" type="pres">
      <dgm:prSet presAssocID="{D1D11287-6619-45F8-B2DE-686CD80D7235}" presName="childNode" presStyleLbl="node1" presStyleIdx="11" presStyleCnt="37">
        <dgm:presLayoutVars>
          <dgm:bulletEnabled val="1"/>
        </dgm:presLayoutVars>
      </dgm:prSet>
      <dgm:spPr/>
    </dgm:pt>
    <dgm:pt modelId="{9FF28588-2196-40D5-914C-90DFF75F95C5}" type="pres">
      <dgm:prSet presAssocID="{D1D11287-6619-45F8-B2DE-686CD80D7235}" presName="aSpace2" presStyleCnt="0"/>
      <dgm:spPr/>
    </dgm:pt>
    <dgm:pt modelId="{7EF1B722-BC53-473B-84CF-F1E442623CD0}" type="pres">
      <dgm:prSet presAssocID="{E924A517-ECFB-47BD-9766-537481F3A532}" presName="childNode" presStyleLbl="node1" presStyleIdx="12" presStyleCnt="37">
        <dgm:presLayoutVars>
          <dgm:bulletEnabled val="1"/>
        </dgm:presLayoutVars>
      </dgm:prSet>
      <dgm:spPr/>
    </dgm:pt>
    <dgm:pt modelId="{2F4A881B-D5B9-4568-912E-048C33AC8321}" type="pres">
      <dgm:prSet presAssocID="{E924A517-ECFB-47BD-9766-537481F3A532}" presName="aSpace2" presStyleCnt="0"/>
      <dgm:spPr/>
    </dgm:pt>
    <dgm:pt modelId="{FEA2B22B-9F0E-483C-BFD2-EAF3F9326E08}" type="pres">
      <dgm:prSet presAssocID="{CF669AE5-98F5-40C1-B67B-18443599B6BD}" presName="childNode" presStyleLbl="node1" presStyleIdx="13" presStyleCnt="37">
        <dgm:presLayoutVars>
          <dgm:bulletEnabled val="1"/>
        </dgm:presLayoutVars>
      </dgm:prSet>
      <dgm:spPr/>
    </dgm:pt>
    <dgm:pt modelId="{D8521356-7C0C-4C84-8836-59A0E55E5EE1}" type="pres">
      <dgm:prSet presAssocID="{CF669AE5-98F5-40C1-B67B-18443599B6BD}" presName="aSpace2" presStyleCnt="0"/>
      <dgm:spPr/>
    </dgm:pt>
    <dgm:pt modelId="{A0EE7663-2F47-4F4B-864D-734546479410}" type="pres">
      <dgm:prSet presAssocID="{6ACB433D-4025-4700-91AF-FF94A68CF4DB}" presName="childNode" presStyleLbl="node1" presStyleIdx="14" presStyleCnt="37">
        <dgm:presLayoutVars>
          <dgm:bulletEnabled val="1"/>
        </dgm:presLayoutVars>
      </dgm:prSet>
      <dgm:spPr/>
    </dgm:pt>
    <dgm:pt modelId="{5EE54A6A-BEF3-4A3E-9793-BDD86535DC11}" type="pres">
      <dgm:prSet presAssocID="{0BFB6629-8355-4ABF-B910-8CB032440A09}" presName="aSpace" presStyleCnt="0"/>
      <dgm:spPr/>
    </dgm:pt>
    <dgm:pt modelId="{4396321C-D04B-4C62-BB04-8CF6FB963667}" type="pres">
      <dgm:prSet presAssocID="{AE5DC57D-6918-45B3-98B3-46EA2CF43F3B}" presName="compNode" presStyleCnt="0"/>
      <dgm:spPr/>
    </dgm:pt>
    <dgm:pt modelId="{EB8D0269-B879-4EB0-8BA1-A63FD458A618}" type="pres">
      <dgm:prSet presAssocID="{AE5DC57D-6918-45B3-98B3-46EA2CF43F3B}" presName="aNode" presStyleLbl="bgShp" presStyleIdx="4" presStyleCnt="8"/>
      <dgm:spPr/>
    </dgm:pt>
    <dgm:pt modelId="{A3F7545E-FDC5-4775-AB45-D145E0AC2593}" type="pres">
      <dgm:prSet presAssocID="{AE5DC57D-6918-45B3-98B3-46EA2CF43F3B}" presName="textNode" presStyleLbl="bgShp" presStyleIdx="4" presStyleCnt="8"/>
      <dgm:spPr/>
    </dgm:pt>
    <dgm:pt modelId="{3566608C-8063-4546-BC0D-98756E6E9E4B}" type="pres">
      <dgm:prSet presAssocID="{AE5DC57D-6918-45B3-98B3-46EA2CF43F3B}" presName="compChildNode" presStyleCnt="0"/>
      <dgm:spPr/>
    </dgm:pt>
    <dgm:pt modelId="{3A23725C-3A43-4E57-B1E0-345E80DA69B6}" type="pres">
      <dgm:prSet presAssocID="{AE5DC57D-6918-45B3-98B3-46EA2CF43F3B}" presName="theInnerList" presStyleCnt="0"/>
      <dgm:spPr/>
    </dgm:pt>
    <dgm:pt modelId="{5590EE63-33BB-475A-9EE8-5825965AAA87}" type="pres">
      <dgm:prSet presAssocID="{B1B9FCCF-0810-4854-BAC4-DC7E123FE876}" presName="childNode" presStyleLbl="node1" presStyleIdx="15" presStyleCnt="37">
        <dgm:presLayoutVars>
          <dgm:bulletEnabled val="1"/>
        </dgm:presLayoutVars>
      </dgm:prSet>
      <dgm:spPr/>
    </dgm:pt>
    <dgm:pt modelId="{45A0EB25-7DBB-45B6-8FA7-5938799A3838}" type="pres">
      <dgm:prSet presAssocID="{B1B9FCCF-0810-4854-BAC4-DC7E123FE876}" presName="aSpace2" presStyleCnt="0"/>
      <dgm:spPr/>
    </dgm:pt>
    <dgm:pt modelId="{150EDC32-8965-43C8-A3C1-685E1FA5E65A}" type="pres">
      <dgm:prSet presAssocID="{15333ED3-35FF-4C33-87BC-05B3754116A7}" presName="childNode" presStyleLbl="node1" presStyleIdx="16" presStyleCnt="37">
        <dgm:presLayoutVars>
          <dgm:bulletEnabled val="1"/>
        </dgm:presLayoutVars>
      </dgm:prSet>
      <dgm:spPr/>
    </dgm:pt>
    <dgm:pt modelId="{07CCCF0C-D394-470E-9DAA-4E1332B08424}" type="pres">
      <dgm:prSet presAssocID="{15333ED3-35FF-4C33-87BC-05B3754116A7}" presName="aSpace2" presStyleCnt="0"/>
      <dgm:spPr/>
    </dgm:pt>
    <dgm:pt modelId="{5F92722F-036A-4F84-A893-1A2A8846B342}" type="pres">
      <dgm:prSet presAssocID="{5A89CFA6-E3B1-4CB0-99E9-7558D5DE8CE2}" presName="childNode" presStyleLbl="node1" presStyleIdx="17" presStyleCnt="37">
        <dgm:presLayoutVars>
          <dgm:bulletEnabled val="1"/>
        </dgm:presLayoutVars>
      </dgm:prSet>
      <dgm:spPr/>
    </dgm:pt>
    <dgm:pt modelId="{B84BEC32-12D7-47CB-A95C-2DDADE520AB9}" type="pres">
      <dgm:prSet presAssocID="{5A89CFA6-E3B1-4CB0-99E9-7558D5DE8CE2}" presName="aSpace2" presStyleCnt="0"/>
      <dgm:spPr/>
    </dgm:pt>
    <dgm:pt modelId="{6E1D686E-B9F0-4778-9520-4D361582D882}" type="pres">
      <dgm:prSet presAssocID="{5A8FDD6B-B345-4E81-A060-BF4D0E72ABA6}" presName="childNode" presStyleLbl="node1" presStyleIdx="18" presStyleCnt="37">
        <dgm:presLayoutVars>
          <dgm:bulletEnabled val="1"/>
        </dgm:presLayoutVars>
      </dgm:prSet>
      <dgm:spPr/>
    </dgm:pt>
    <dgm:pt modelId="{39BD19F5-0DA3-4C6D-B864-4251B8864BC9}" type="pres">
      <dgm:prSet presAssocID="{5A8FDD6B-B345-4E81-A060-BF4D0E72ABA6}" presName="aSpace2" presStyleCnt="0"/>
      <dgm:spPr/>
    </dgm:pt>
    <dgm:pt modelId="{09F68763-4EE3-4EE1-972A-5373934C9532}" type="pres">
      <dgm:prSet presAssocID="{C4C06D2B-34B7-4AA0-93D8-8C6DCD3D4CD2}" presName="childNode" presStyleLbl="node1" presStyleIdx="19" presStyleCnt="37">
        <dgm:presLayoutVars>
          <dgm:bulletEnabled val="1"/>
        </dgm:presLayoutVars>
      </dgm:prSet>
      <dgm:spPr/>
    </dgm:pt>
    <dgm:pt modelId="{937A0B81-B80E-4F44-841A-30B5EC87B2F6}" type="pres">
      <dgm:prSet presAssocID="{C4C06D2B-34B7-4AA0-93D8-8C6DCD3D4CD2}" presName="aSpace2" presStyleCnt="0"/>
      <dgm:spPr/>
    </dgm:pt>
    <dgm:pt modelId="{92E8D33F-E950-4CD0-8E5C-AA29FFA208FF}" type="pres">
      <dgm:prSet presAssocID="{7B8FAA13-00B2-4CF3-8D1A-381DD6F2AC5B}" presName="childNode" presStyleLbl="node1" presStyleIdx="20" presStyleCnt="37">
        <dgm:presLayoutVars>
          <dgm:bulletEnabled val="1"/>
        </dgm:presLayoutVars>
      </dgm:prSet>
      <dgm:spPr/>
    </dgm:pt>
    <dgm:pt modelId="{B845DDBE-032D-4735-9576-E3EB086981F2}" type="pres">
      <dgm:prSet presAssocID="{AE5DC57D-6918-45B3-98B3-46EA2CF43F3B}" presName="aSpace" presStyleCnt="0"/>
      <dgm:spPr/>
    </dgm:pt>
    <dgm:pt modelId="{4E239D93-5E88-4535-B5F9-AAE2E6ADB8C2}" type="pres">
      <dgm:prSet presAssocID="{577D302F-3A92-4B00-BEC1-7A195E4BA900}" presName="compNode" presStyleCnt="0"/>
      <dgm:spPr/>
    </dgm:pt>
    <dgm:pt modelId="{F8C60A65-BF83-46BF-8329-3FD4A76F3616}" type="pres">
      <dgm:prSet presAssocID="{577D302F-3A92-4B00-BEC1-7A195E4BA900}" presName="aNode" presStyleLbl="bgShp" presStyleIdx="5" presStyleCnt="8"/>
      <dgm:spPr/>
    </dgm:pt>
    <dgm:pt modelId="{C4E3AF49-DFBF-4A89-82B4-7B86ACA8C6BA}" type="pres">
      <dgm:prSet presAssocID="{577D302F-3A92-4B00-BEC1-7A195E4BA900}" presName="textNode" presStyleLbl="bgShp" presStyleIdx="5" presStyleCnt="8"/>
      <dgm:spPr/>
    </dgm:pt>
    <dgm:pt modelId="{1A982DF1-9E14-4488-93AC-8F036384C9D4}" type="pres">
      <dgm:prSet presAssocID="{577D302F-3A92-4B00-BEC1-7A195E4BA900}" presName="compChildNode" presStyleCnt="0"/>
      <dgm:spPr/>
    </dgm:pt>
    <dgm:pt modelId="{E7A6B894-6ADF-445B-9D62-B6E78AFD2C94}" type="pres">
      <dgm:prSet presAssocID="{577D302F-3A92-4B00-BEC1-7A195E4BA900}" presName="theInnerList" presStyleCnt="0"/>
      <dgm:spPr/>
    </dgm:pt>
    <dgm:pt modelId="{D71261B8-6A18-4BEE-A0B5-3EDE4793B910}" type="pres">
      <dgm:prSet presAssocID="{D411ED41-BFC2-4557-AE5D-63213D795C83}" presName="childNode" presStyleLbl="node1" presStyleIdx="21" presStyleCnt="37">
        <dgm:presLayoutVars>
          <dgm:bulletEnabled val="1"/>
        </dgm:presLayoutVars>
      </dgm:prSet>
      <dgm:spPr/>
    </dgm:pt>
    <dgm:pt modelId="{387E2BE0-8FFA-4CFD-B9BD-F7AE330E77D2}" type="pres">
      <dgm:prSet presAssocID="{D411ED41-BFC2-4557-AE5D-63213D795C83}" presName="aSpace2" presStyleCnt="0"/>
      <dgm:spPr/>
    </dgm:pt>
    <dgm:pt modelId="{2773F225-4113-4330-986E-A764942AE914}" type="pres">
      <dgm:prSet presAssocID="{30522027-A972-4E03-83A1-F8F886958061}" presName="childNode" presStyleLbl="node1" presStyleIdx="22" presStyleCnt="37">
        <dgm:presLayoutVars>
          <dgm:bulletEnabled val="1"/>
        </dgm:presLayoutVars>
      </dgm:prSet>
      <dgm:spPr/>
    </dgm:pt>
    <dgm:pt modelId="{E8BEC8CB-17EB-40F0-B066-73CD9D0B3A05}" type="pres">
      <dgm:prSet presAssocID="{30522027-A972-4E03-83A1-F8F886958061}" presName="aSpace2" presStyleCnt="0"/>
      <dgm:spPr/>
    </dgm:pt>
    <dgm:pt modelId="{51929240-168B-4ECD-A398-C316AF952EDB}" type="pres">
      <dgm:prSet presAssocID="{CD9F6DAB-9FB2-47AB-BB49-44BA0A5E82B5}" presName="childNode" presStyleLbl="node1" presStyleIdx="23" presStyleCnt="37">
        <dgm:presLayoutVars>
          <dgm:bulletEnabled val="1"/>
        </dgm:presLayoutVars>
      </dgm:prSet>
      <dgm:spPr/>
    </dgm:pt>
    <dgm:pt modelId="{462E611B-44D1-476A-A29A-45647A1C85AA}" type="pres">
      <dgm:prSet presAssocID="{CD9F6DAB-9FB2-47AB-BB49-44BA0A5E82B5}" presName="aSpace2" presStyleCnt="0"/>
      <dgm:spPr/>
    </dgm:pt>
    <dgm:pt modelId="{448F2E2D-3049-402C-883E-006786FA1EE9}" type="pres">
      <dgm:prSet presAssocID="{96D04FE4-B2A6-4735-8CA0-86EF3DC8653B}" presName="childNode" presStyleLbl="node1" presStyleIdx="24" presStyleCnt="37">
        <dgm:presLayoutVars>
          <dgm:bulletEnabled val="1"/>
        </dgm:presLayoutVars>
      </dgm:prSet>
      <dgm:spPr/>
    </dgm:pt>
    <dgm:pt modelId="{48510677-0E89-417F-BA94-91FCC2E30EEC}" type="pres">
      <dgm:prSet presAssocID="{96D04FE4-B2A6-4735-8CA0-86EF3DC8653B}" presName="aSpace2" presStyleCnt="0"/>
      <dgm:spPr/>
    </dgm:pt>
    <dgm:pt modelId="{D176925D-09C6-46EB-9E52-5144104E46FA}" type="pres">
      <dgm:prSet presAssocID="{90BC22C7-894A-4E50-9062-6A1060E69357}" presName="childNode" presStyleLbl="node1" presStyleIdx="25" presStyleCnt="37">
        <dgm:presLayoutVars>
          <dgm:bulletEnabled val="1"/>
        </dgm:presLayoutVars>
      </dgm:prSet>
      <dgm:spPr/>
    </dgm:pt>
    <dgm:pt modelId="{CC2381B3-DBFE-447D-A50E-8B3FC031EBE3}" type="pres">
      <dgm:prSet presAssocID="{90BC22C7-894A-4E50-9062-6A1060E69357}" presName="aSpace2" presStyleCnt="0"/>
      <dgm:spPr/>
    </dgm:pt>
    <dgm:pt modelId="{EDF2CB1A-F9E0-4C03-AD57-7BEFC324BAF3}" type="pres">
      <dgm:prSet presAssocID="{B06D8D39-B02D-4B5D-A958-54BB1009E639}" presName="childNode" presStyleLbl="node1" presStyleIdx="26" presStyleCnt="37">
        <dgm:presLayoutVars>
          <dgm:bulletEnabled val="1"/>
        </dgm:presLayoutVars>
      </dgm:prSet>
      <dgm:spPr/>
    </dgm:pt>
    <dgm:pt modelId="{1EF2A5D2-D1B5-4D97-A2BD-4B1A8B177B9E}" type="pres">
      <dgm:prSet presAssocID="{B06D8D39-B02D-4B5D-A958-54BB1009E639}" presName="aSpace2" presStyleCnt="0"/>
      <dgm:spPr/>
    </dgm:pt>
    <dgm:pt modelId="{C7662349-7427-4DFD-A58D-E73B1AD4FA0A}" type="pres">
      <dgm:prSet presAssocID="{D1B26863-CE8E-4AEC-BC00-F84813882016}" presName="childNode" presStyleLbl="node1" presStyleIdx="27" presStyleCnt="37">
        <dgm:presLayoutVars>
          <dgm:bulletEnabled val="1"/>
        </dgm:presLayoutVars>
      </dgm:prSet>
      <dgm:spPr/>
    </dgm:pt>
    <dgm:pt modelId="{D4EF05E2-27E8-4335-B3C6-66957FBA9DF2}" type="pres">
      <dgm:prSet presAssocID="{D1B26863-CE8E-4AEC-BC00-F84813882016}" presName="aSpace2" presStyleCnt="0"/>
      <dgm:spPr/>
    </dgm:pt>
    <dgm:pt modelId="{E43535C3-F868-48E2-88C3-C0732D53D979}" type="pres">
      <dgm:prSet presAssocID="{D2D2B346-B593-40C2-8B46-D1B687A5ECE6}" presName="childNode" presStyleLbl="node1" presStyleIdx="28" presStyleCnt="37">
        <dgm:presLayoutVars>
          <dgm:bulletEnabled val="1"/>
        </dgm:presLayoutVars>
      </dgm:prSet>
      <dgm:spPr/>
    </dgm:pt>
    <dgm:pt modelId="{23AB788C-8BFD-44B2-92A7-E06685567E3F}" type="pres">
      <dgm:prSet presAssocID="{577D302F-3A92-4B00-BEC1-7A195E4BA900}" presName="aSpace" presStyleCnt="0"/>
      <dgm:spPr/>
    </dgm:pt>
    <dgm:pt modelId="{1FCBBEC7-5D1F-41FF-AA77-0DCDCE238291}" type="pres">
      <dgm:prSet presAssocID="{BE87315E-C2AC-40FF-8226-F6302BC07B2B}" presName="compNode" presStyleCnt="0"/>
      <dgm:spPr/>
    </dgm:pt>
    <dgm:pt modelId="{9F288382-3619-41A9-A9A6-9318B834DC12}" type="pres">
      <dgm:prSet presAssocID="{BE87315E-C2AC-40FF-8226-F6302BC07B2B}" presName="aNode" presStyleLbl="bgShp" presStyleIdx="6" presStyleCnt="8"/>
      <dgm:spPr/>
    </dgm:pt>
    <dgm:pt modelId="{017AE36E-82C6-47AA-95E6-4E0B683DBB7F}" type="pres">
      <dgm:prSet presAssocID="{BE87315E-C2AC-40FF-8226-F6302BC07B2B}" presName="textNode" presStyleLbl="bgShp" presStyleIdx="6" presStyleCnt="8"/>
      <dgm:spPr/>
    </dgm:pt>
    <dgm:pt modelId="{6F735FBE-D41C-4183-806C-91DFF6C30962}" type="pres">
      <dgm:prSet presAssocID="{BE87315E-C2AC-40FF-8226-F6302BC07B2B}" presName="compChildNode" presStyleCnt="0"/>
      <dgm:spPr/>
    </dgm:pt>
    <dgm:pt modelId="{7F6BCFF4-9556-41E8-9E4B-B013D64E5F48}" type="pres">
      <dgm:prSet presAssocID="{BE87315E-C2AC-40FF-8226-F6302BC07B2B}" presName="theInnerList" presStyleCnt="0"/>
      <dgm:spPr/>
    </dgm:pt>
    <dgm:pt modelId="{5A3CC155-8A2A-42D8-B36C-06C51AB2C4DA}" type="pres">
      <dgm:prSet presAssocID="{9F582681-F464-4F15-974E-176BCE3209BF}" presName="childNode" presStyleLbl="node1" presStyleIdx="29" presStyleCnt="37">
        <dgm:presLayoutVars>
          <dgm:bulletEnabled val="1"/>
        </dgm:presLayoutVars>
      </dgm:prSet>
      <dgm:spPr/>
    </dgm:pt>
    <dgm:pt modelId="{757CEAE0-D894-45F8-B3FA-288B82A6C762}" type="pres">
      <dgm:prSet presAssocID="{9F582681-F464-4F15-974E-176BCE3209BF}" presName="aSpace2" presStyleCnt="0"/>
      <dgm:spPr/>
    </dgm:pt>
    <dgm:pt modelId="{BFD5DC5D-CB14-4D09-8568-AF9E10093E4D}" type="pres">
      <dgm:prSet presAssocID="{9E58C102-0488-4F95-9D55-B1EF801EACD9}" presName="childNode" presStyleLbl="node1" presStyleIdx="30" presStyleCnt="37">
        <dgm:presLayoutVars>
          <dgm:bulletEnabled val="1"/>
        </dgm:presLayoutVars>
      </dgm:prSet>
      <dgm:spPr/>
    </dgm:pt>
    <dgm:pt modelId="{37F308F8-01E8-405F-AE58-FD24EB2B911A}" type="pres">
      <dgm:prSet presAssocID="{9E58C102-0488-4F95-9D55-B1EF801EACD9}" presName="aSpace2" presStyleCnt="0"/>
      <dgm:spPr/>
    </dgm:pt>
    <dgm:pt modelId="{2FA3DBAA-4936-46B1-87D5-9640C9924E58}" type="pres">
      <dgm:prSet presAssocID="{29ECDB0B-654C-419C-A95F-5B2C90693987}" presName="childNode" presStyleLbl="node1" presStyleIdx="31" presStyleCnt="37">
        <dgm:presLayoutVars>
          <dgm:bulletEnabled val="1"/>
        </dgm:presLayoutVars>
      </dgm:prSet>
      <dgm:spPr/>
    </dgm:pt>
    <dgm:pt modelId="{C993C4A4-998C-415F-A588-D259EDCEF7A5}" type="pres">
      <dgm:prSet presAssocID="{29ECDB0B-654C-419C-A95F-5B2C90693987}" presName="aSpace2" presStyleCnt="0"/>
      <dgm:spPr/>
    </dgm:pt>
    <dgm:pt modelId="{8D3B603A-7A82-4B66-958A-BCCA4845197B}" type="pres">
      <dgm:prSet presAssocID="{212FBC1E-2A38-42C8-9295-16BF5C36EC40}" presName="childNode" presStyleLbl="node1" presStyleIdx="32" presStyleCnt="37">
        <dgm:presLayoutVars>
          <dgm:bulletEnabled val="1"/>
        </dgm:presLayoutVars>
      </dgm:prSet>
      <dgm:spPr/>
    </dgm:pt>
    <dgm:pt modelId="{F56537C9-C417-40EC-806A-36A9F47724F2}" type="pres">
      <dgm:prSet presAssocID="{BE87315E-C2AC-40FF-8226-F6302BC07B2B}" presName="aSpace" presStyleCnt="0"/>
      <dgm:spPr/>
    </dgm:pt>
    <dgm:pt modelId="{C8E4A155-AE93-469E-B4A7-52737C858A46}" type="pres">
      <dgm:prSet presAssocID="{5AAA3B1B-0937-4061-A352-4D62D2AA6420}" presName="compNode" presStyleCnt="0"/>
      <dgm:spPr/>
    </dgm:pt>
    <dgm:pt modelId="{BE6BF739-E7C6-4031-9117-5A21A347F068}" type="pres">
      <dgm:prSet presAssocID="{5AAA3B1B-0937-4061-A352-4D62D2AA6420}" presName="aNode" presStyleLbl="bgShp" presStyleIdx="7" presStyleCnt="8"/>
      <dgm:spPr/>
    </dgm:pt>
    <dgm:pt modelId="{A22B56E4-CDC8-4984-9A9F-D79940300B35}" type="pres">
      <dgm:prSet presAssocID="{5AAA3B1B-0937-4061-A352-4D62D2AA6420}" presName="textNode" presStyleLbl="bgShp" presStyleIdx="7" presStyleCnt="8"/>
      <dgm:spPr/>
    </dgm:pt>
    <dgm:pt modelId="{C31AA7CD-49DC-475B-94A0-C326D5A00743}" type="pres">
      <dgm:prSet presAssocID="{5AAA3B1B-0937-4061-A352-4D62D2AA6420}" presName="compChildNode" presStyleCnt="0"/>
      <dgm:spPr/>
    </dgm:pt>
    <dgm:pt modelId="{04F9656D-C11B-4FA5-9247-7DF844F1251C}" type="pres">
      <dgm:prSet presAssocID="{5AAA3B1B-0937-4061-A352-4D62D2AA6420}" presName="theInnerList" presStyleCnt="0"/>
      <dgm:spPr/>
    </dgm:pt>
    <dgm:pt modelId="{6776C61D-1B4B-42D1-A71C-1A8C68638539}" type="pres">
      <dgm:prSet presAssocID="{B2157E10-A086-41C4-B665-77749639C73C}" presName="childNode" presStyleLbl="node1" presStyleIdx="33" presStyleCnt="37">
        <dgm:presLayoutVars>
          <dgm:bulletEnabled val="1"/>
        </dgm:presLayoutVars>
      </dgm:prSet>
      <dgm:spPr/>
    </dgm:pt>
    <dgm:pt modelId="{6CA22E07-B791-48B3-8596-84E9FBB548AD}" type="pres">
      <dgm:prSet presAssocID="{B2157E10-A086-41C4-B665-77749639C73C}" presName="aSpace2" presStyleCnt="0"/>
      <dgm:spPr/>
    </dgm:pt>
    <dgm:pt modelId="{7C2FFB58-1881-499E-83AF-E9D1C43E9171}" type="pres">
      <dgm:prSet presAssocID="{8A277A3D-44AB-49A2-BA43-82C8615800A5}" presName="childNode" presStyleLbl="node1" presStyleIdx="34" presStyleCnt="37">
        <dgm:presLayoutVars>
          <dgm:bulletEnabled val="1"/>
        </dgm:presLayoutVars>
      </dgm:prSet>
      <dgm:spPr/>
    </dgm:pt>
    <dgm:pt modelId="{156136C8-CB81-437A-A532-DED83D86FE3A}" type="pres">
      <dgm:prSet presAssocID="{8A277A3D-44AB-49A2-BA43-82C8615800A5}" presName="aSpace2" presStyleCnt="0"/>
      <dgm:spPr/>
    </dgm:pt>
    <dgm:pt modelId="{A3772538-ACDD-4B04-B2AC-52CDD168E7CF}" type="pres">
      <dgm:prSet presAssocID="{A26F6EFF-13EA-4ECD-A6B2-13B73F0DB567}" presName="childNode" presStyleLbl="node1" presStyleIdx="35" presStyleCnt="37">
        <dgm:presLayoutVars>
          <dgm:bulletEnabled val="1"/>
        </dgm:presLayoutVars>
      </dgm:prSet>
      <dgm:spPr/>
    </dgm:pt>
    <dgm:pt modelId="{22AFAAE7-0FEA-47DE-A712-550E49688165}" type="pres">
      <dgm:prSet presAssocID="{A26F6EFF-13EA-4ECD-A6B2-13B73F0DB567}" presName="aSpace2" presStyleCnt="0"/>
      <dgm:spPr/>
    </dgm:pt>
    <dgm:pt modelId="{0912656C-D0E2-48F4-8319-4BF2142E735F}" type="pres">
      <dgm:prSet presAssocID="{644DE8BC-1893-42D6-824D-EFBF7619CF9D}" presName="childNode" presStyleLbl="node1" presStyleIdx="36" presStyleCnt="37">
        <dgm:presLayoutVars>
          <dgm:bulletEnabled val="1"/>
        </dgm:presLayoutVars>
      </dgm:prSet>
      <dgm:spPr/>
    </dgm:pt>
  </dgm:ptLst>
  <dgm:cxnLst>
    <dgm:cxn modelId="{B3F3D701-CCF8-42F8-9DF4-F79EFAF86A50}" srcId="{577D302F-3A92-4B00-BEC1-7A195E4BA900}" destId="{30522027-A972-4E03-83A1-F8F886958061}" srcOrd="1" destOrd="0" parTransId="{96005FCF-50EB-4291-AEF4-716D4CE13BCA}" sibTransId="{01243DB7-6A56-4B02-8EB7-ED42C0F1A6BF}"/>
    <dgm:cxn modelId="{83723505-D1AF-4E7C-98A4-B06813858667}" type="presOf" srcId="{30522027-A972-4E03-83A1-F8F886958061}" destId="{2773F225-4113-4330-986E-A764942AE914}" srcOrd="0" destOrd="0" presId="urn:microsoft.com/office/officeart/2005/8/layout/lProcess2"/>
    <dgm:cxn modelId="{F8285E0D-8670-4D5C-AD8C-4DC868572C5A}" type="presOf" srcId="{AC2734AE-7C74-412D-AE80-203B31262E89}" destId="{8031DF43-030A-4D62-9563-EE7BD54F427C}" srcOrd="0" destOrd="0" presId="urn:microsoft.com/office/officeart/2005/8/layout/lProcess2"/>
    <dgm:cxn modelId="{987F7B0D-01EB-4949-B453-77810BD1E177}" type="presOf" srcId="{D2D2B346-B593-40C2-8B46-D1B687A5ECE6}" destId="{E43535C3-F868-48E2-88C3-C0732D53D979}" srcOrd="0" destOrd="0" presId="urn:microsoft.com/office/officeart/2005/8/layout/lProcess2"/>
    <dgm:cxn modelId="{4A4CFF0E-A042-4071-8CD1-6FEAD8F7EE98}" srcId="{FB87F93D-327D-47B2-BDB2-B7437338EA79}" destId="{A6A58411-56A4-4811-8280-D09DBB2C3F89}" srcOrd="0" destOrd="0" parTransId="{6C0AFD99-0C4E-4D1F-B987-DCAB1705C9EC}" sibTransId="{1C0B5950-09C0-4F8C-BE1C-9368752CA535}"/>
    <dgm:cxn modelId="{9B48E50F-CBC0-4CDC-8972-D5529B07CDC6}" srcId="{0BFB6629-8355-4ABF-B910-8CB032440A09}" destId="{6ACB433D-4025-4700-91AF-FF94A68CF4DB}" srcOrd="5" destOrd="0" parTransId="{E0CD92F3-B55D-4729-A96C-2AE3E1585131}" sibTransId="{45176B91-E0EE-4E17-B768-C0FCE657DF6A}"/>
    <dgm:cxn modelId="{AA272311-7DFA-4289-A759-B5E32A2872BF}" srcId="{AC2734AE-7C74-412D-AE80-203B31262E89}" destId="{5AAA3B1B-0937-4061-A352-4D62D2AA6420}" srcOrd="7" destOrd="0" parTransId="{E75AF4EA-3B4D-4317-A6A1-B8B997AADB21}" sibTransId="{5401CA10-A7AD-47B3-A083-FEDA68D801A5}"/>
    <dgm:cxn modelId="{B5368C19-492A-4910-A685-12039A59F792}" srcId="{577D302F-3A92-4B00-BEC1-7A195E4BA900}" destId="{B06D8D39-B02D-4B5D-A958-54BB1009E639}" srcOrd="5" destOrd="0" parTransId="{566B9112-C0F0-4BF0-90DE-AB541F640435}" sibTransId="{EA308F5F-7C21-41EF-866B-8E7203CF5AB8}"/>
    <dgm:cxn modelId="{3ABADF1A-9AE0-42AF-8A91-99187DFCD94F}" type="presOf" srcId="{D1D11287-6619-45F8-B2DE-686CD80D7235}" destId="{9279D2FB-9139-41E4-91B5-0E2A775CF766}" srcOrd="0" destOrd="0" presId="urn:microsoft.com/office/officeart/2005/8/layout/lProcess2"/>
    <dgm:cxn modelId="{9B9C681C-E027-4C09-B647-FB67B25EDF10}" srcId="{577D302F-3A92-4B00-BEC1-7A195E4BA900}" destId="{90BC22C7-894A-4E50-9062-6A1060E69357}" srcOrd="4" destOrd="0" parTransId="{F3116504-92FF-4106-A5F3-23B384D2721E}" sibTransId="{0BEE4BF0-417E-42C8-8369-BC6BA59B35EF}"/>
    <dgm:cxn modelId="{628BE71C-28BD-4016-8CEA-7D0DF6C74EAC}" type="presOf" srcId="{5A89CFA6-E3B1-4CB0-99E9-7558D5DE8CE2}" destId="{5F92722F-036A-4F84-A893-1A2A8846B342}" srcOrd="0" destOrd="0" presId="urn:microsoft.com/office/officeart/2005/8/layout/lProcess2"/>
    <dgm:cxn modelId="{89821024-DAAF-48C4-81AD-D5C2FF94F889}" type="presOf" srcId="{A26F6EFF-13EA-4ECD-A6B2-13B73F0DB567}" destId="{A3772538-ACDD-4B04-B2AC-52CDD168E7CF}" srcOrd="0" destOrd="0" presId="urn:microsoft.com/office/officeart/2005/8/layout/lProcess2"/>
    <dgm:cxn modelId="{20713E2A-B701-4397-8517-27596A5AB078}" type="presOf" srcId="{9C99BB36-66FA-4DE9-8795-80DA853F6CE1}" destId="{62D23BF4-CE97-480D-9829-DA4B5AC75F32}" srcOrd="0" destOrd="0" presId="urn:microsoft.com/office/officeart/2005/8/layout/lProcess2"/>
    <dgm:cxn modelId="{3821D32A-A47A-49C3-ADE7-63B0CA1D512C}" type="presOf" srcId="{A6A58411-56A4-4811-8280-D09DBB2C3F89}" destId="{0A5F08D7-9144-4DE9-A44E-EFB0C3C5F7B8}" srcOrd="0" destOrd="0" presId="urn:microsoft.com/office/officeart/2005/8/layout/lProcess2"/>
    <dgm:cxn modelId="{4BE18F2D-0D4A-4420-9678-C444FD72D475}" type="presOf" srcId="{E4F2FE4F-08F9-41D9-846A-FE1DE8BD5FDF}" destId="{28B1376C-E702-4F98-9E3F-7E628E13565E}" srcOrd="0" destOrd="0" presId="urn:microsoft.com/office/officeart/2005/8/layout/lProcess2"/>
    <dgm:cxn modelId="{D2DFF22D-9548-48CE-8ED2-BF7392F11084}" type="presOf" srcId="{644DE8BC-1893-42D6-824D-EFBF7619CF9D}" destId="{0912656C-D0E2-48F4-8319-4BF2142E735F}" srcOrd="0" destOrd="0" presId="urn:microsoft.com/office/officeart/2005/8/layout/lProcess2"/>
    <dgm:cxn modelId="{E747F82D-90DC-4362-A642-D6EB64104737}" srcId="{FB87F93D-327D-47B2-BDB2-B7437338EA79}" destId="{EF5AD4CE-45CA-4DEF-8951-49F6AEFEA357}" srcOrd="4" destOrd="0" parTransId="{A7E1D945-58D3-4C93-A1D3-1C34AA22B08E}" sibTransId="{4FA37A32-AB79-4365-90CF-24480DB11A33}"/>
    <dgm:cxn modelId="{670F5B30-821D-4E89-8245-275708FDC077}" type="presOf" srcId="{CF669AE5-98F5-40C1-B67B-18443599B6BD}" destId="{FEA2B22B-9F0E-483C-BFD2-EAF3F9326E08}" srcOrd="0" destOrd="0" presId="urn:microsoft.com/office/officeart/2005/8/layout/lProcess2"/>
    <dgm:cxn modelId="{26F8C431-2C37-4637-8895-0083018DAC5D}" type="presOf" srcId="{1A55D8A4-0ABC-4964-9CFF-D226EC1BD389}" destId="{B6B1390C-CBAF-4030-A63B-9E672872CB63}" srcOrd="0" destOrd="0" presId="urn:microsoft.com/office/officeart/2005/8/layout/lProcess2"/>
    <dgm:cxn modelId="{7F50CD32-835B-4277-9826-41083DA77268}" type="presOf" srcId="{C4C06D2B-34B7-4AA0-93D8-8C6DCD3D4CD2}" destId="{09F68763-4EE3-4EE1-972A-5373934C9532}" srcOrd="0" destOrd="0" presId="urn:microsoft.com/office/officeart/2005/8/layout/lProcess2"/>
    <dgm:cxn modelId="{45816D36-E0FC-4328-A8BB-4F8BF3716931}" srcId="{BE87315E-C2AC-40FF-8226-F6302BC07B2B}" destId="{9E58C102-0488-4F95-9D55-B1EF801EACD9}" srcOrd="1" destOrd="0" parTransId="{6B8943B3-B7D4-4918-BF46-9D706A6E5609}" sibTransId="{74D356FD-7D2A-49CD-8A9D-C57009D8A231}"/>
    <dgm:cxn modelId="{BE1BD43C-F4C6-4033-912C-0562CA67AA2E}" srcId="{0BFB6629-8355-4ABF-B910-8CB032440A09}" destId="{1A55D8A4-0ABC-4964-9CFF-D226EC1BD389}" srcOrd="0" destOrd="0" parTransId="{1E16EBDE-E3E8-4153-B1B8-E28BD162D6C6}" sibTransId="{9EE53B86-0CDF-43AA-B996-4A8D40C326F0}"/>
    <dgm:cxn modelId="{9FA38040-BA78-4E51-A9A0-FAA9606C6F1D}" srcId="{5AAA3B1B-0937-4061-A352-4D62D2AA6420}" destId="{8A277A3D-44AB-49A2-BA43-82C8615800A5}" srcOrd="1" destOrd="0" parTransId="{96BB3188-F52F-4B20-BE28-CE044031D250}" sibTransId="{52983A62-1404-4070-91AD-22361D1C5B1D}"/>
    <dgm:cxn modelId="{59F9A95D-E28B-40DB-B7E9-35A28DD38978}" srcId="{BE87315E-C2AC-40FF-8226-F6302BC07B2B}" destId="{9F582681-F464-4F15-974E-176BCE3209BF}" srcOrd="0" destOrd="0" parTransId="{F8C1427D-C741-4EEC-855E-22F89D1E0845}" sibTransId="{046655B2-F41A-4774-BC86-C80FF6AA5AF3}"/>
    <dgm:cxn modelId="{3D01D25E-D41F-4978-ACB7-8D031CCA6B73}" srcId="{577D302F-3A92-4B00-BEC1-7A195E4BA900}" destId="{D411ED41-BFC2-4557-AE5D-63213D795C83}" srcOrd="0" destOrd="0" parTransId="{2A4A9398-2567-4F62-ABC6-1130C2056060}" sibTransId="{C4438378-0F50-4213-8C82-E2E910C8E871}"/>
    <dgm:cxn modelId="{36BA8961-8277-4167-ABAF-E49318C00F5B}" type="presOf" srcId="{D1B26863-CE8E-4AEC-BC00-F84813882016}" destId="{C7662349-7427-4DFD-A58D-E73B1AD4FA0A}" srcOrd="0" destOrd="0" presId="urn:microsoft.com/office/officeart/2005/8/layout/lProcess2"/>
    <dgm:cxn modelId="{896FDB41-9862-4C09-A244-99EE66508CE3}" type="presOf" srcId="{577D302F-3A92-4B00-BEC1-7A195E4BA900}" destId="{C4E3AF49-DFBF-4A89-82B4-7B86ACA8C6BA}" srcOrd="1" destOrd="0" presId="urn:microsoft.com/office/officeart/2005/8/layout/lProcess2"/>
    <dgm:cxn modelId="{E0ECDB62-505C-4BBF-BD25-A8ED421798E2}" type="presOf" srcId="{96D04FE4-B2A6-4735-8CA0-86EF3DC8653B}" destId="{448F2E2D-3049-402C-883E-006786FA1EE9}" srcOrd="0" destOrd="0" presId="urn:microsoft.com/office/officeart/2005/8/layout/lProcess2"/>
    <dgm:cxn modelId="{19AAC563-AB33-424F-8908-602D91B9DD15}" type="presOf" srcId="{8A277A3D-44AB-49A2-BA43-82C8615800A5}" destId="{7C2FFB58-1881-499E-83AF-E9D1C43E9171}" srcOrd="0" destOrd="0" presId="urn:microsoft.com/office/officeart/2005/8/layout/lProcess2"/>
    <dgm:cxn modelId="{E47BDF63-ED48-4A92-BD07-202D4A05F682}" srcId="{0BFB6629-8355-4ABF-B910-8CB032440A09}" destId="{14A858C1-B926-4830-B7F6-55A23E5B7EA0}" srcOrd="1" destOrd="0" parTransId="{76B3D8AF-AFA6-4D96-8850-B00BB0F5D680}" sibTransId="{205080FC-3D08-4807-8691-E050F97D8C24}"/>
    <dgm:cxn modelId="{27B76346-985E-44A6-8B28-6520561DBA03}" type="presOf" srcId="{5A8FDD6B-B345-4E81-A060-BF4D0E72ABA6}" destId="{6E1D686E-B9F0-4778-9520-4D361582D882}" srcOrd="0" destOrd="0" presId="urn:microsoft.com/office/officeart/2005/8/layout/lProcess2"/>
    <dgm:cxn modelId="{CE1A7866-0C55-4DE6-8AD2-DB7E84CF9914}" type="presOf" srcId="{3F6D033A-D8B9-46E5-8BB9-ECA0E42F91B5}" destId="{99955D3C-C350-4F71-B790-FF2BD7FD368D}" srcOrd="1" destOrd="0" presId="urn:microsoft.com/office/officeart/2005/8/layout/lProcess2"/>
    <dgm:cxn modelId="{0F58EE66-506D-4135-8F91-3824D1EABD0A}" type="presOf" srcId="{FB87F93D-327D-47B2-BDB2-B7437338EA79}" destId="{52EE5EE0-FF8C-4698-9E0F-4C9400F3BD20}" srcOrd="0" destOrd="0" presId="urn:microsoft.com/office/officeart/2005/8/layout/lProcess2"/>
    <dgm:cxn modelId="{5C433E48-0F94-419D-9926-0890CECE112E}" type="presOf" srcId="{3F6D033A-D8B9-46E5-8BB9-ECA0E42F91B5}" destId="{E3DF94F4-D551-416A-8637-1033D755E878}" srcOrd="0" destOrd="0" presId="urn:microsoft.com/office/officeart/2005/8/layout/lProcess2"/>
    <dgm:cxn modelId="{F41A3A49-2374-414C-820E-ED812F2B606E}" type="presOf" srcId="{BE87315E-C2AC-40FF-8226-F6302BC07B2B}" destId="{9F288382-3619-41A9-A9A6-9318B834DC12}" srcOrd="0" destOrd="0" presId="urn:microsoft.com/office/officeart/2005/8/layout/lProcess2"/>
    <dgm:cxn modelId="{497DDC6A-6BD6-4BF1-9D35-9E30FEB9BE1B}" type="presOf" srcId="{E4F2FE4F-08F9-41D9-846A-FE1DE8BD5FDF}" destId="{24E76BFB-C7BB-4534-9E23-31E82B6A7C5D}" srcOrd="1" destOrd="0" presId="urn:microsoft.com/office/officeart/2005/8/layout/lProcess2"/>
    <dgm:cxn modelId="{01F2E14D-BA6E-426F-85CA-CBEC8E0276D0}" srcId="{AE5DC57D-6918-45B3-98B3-46EA2CF43F3B}" destId="{15333ED3-35FF-4C33-87BC-05B3754116A7}" srcOrd="1" destOrd="0" parTransId="{056BC382-EA25-4941-A3BE-B39993564FDB}" sibTransId="{E91243F0-ED6A-4C4B-A375-10302F1BB58F}"/>
    <dgm:cxn modelId="{AF866F4E-40C0-4253-BD2E-0C3D8DC4A413}" type="presOf" srcId="{A173586D-7505-4969-906E-2F0B8B533EFA}" destId="{BDFF9801-650F-48EF-9D5C-6D88D894BEB5}" srcOrd="0" destOrd="0" presId="urn:microsoft.com/office/officeart/2005/8/layout/lProcess2"/>
    <dgm:cxn modelId="{C39EA04E-06D6-4869-96CF-2BF36BD7F709}" srcId="{FB87F93D-327D-47B2-BDB2-B7437338EA79}" destId="{9C99BB36-66FA-4DE9-8795-80DA853F6CE1}" srcOrd="1" destOrd="0" parTransId="{7742F093-8B47-461B-BAB9-0C6B31D32821}" sibTransId="{599867E2-4C60-4C19-9C6C-6EBB47514B32}"/>
    <dgm:cxn modelId="{2BFEB56E-D752-4C83-B4EE-3A0B97B58D6F}" type="presOf" srcId="{9E58C102-0488-4F95-9D55-B1EF801EACD9}" destId="{BFD5DC5D-CB14-4D09-8568-AF9E10093E4D}" srcOrd="0" destOrd="0" presId="urn:microsoft.com/office/officeart/2005/8/layout/lProcess2"/>
    <dgm:cxn modelId="{8C33076F-97D4-4841-AE59-B4E9307E9646}" srcId="{577D302F-3A92-4B00-BEC1-7A195E4BA900}" destId="{D2D2B346-B593-40C2-8B46-D1B687A5ECE6}" srcOrd="7" destOrd="0" parTransId="{0BCE47AD-5F2B-4A76-879D-0C0A7B53FC5B}" sibTransId="{ACC9992E-10AC-4E7C-8818-6D20F1DE97C0}"/>
    <dgm:cxn modelId="{92CC9A6F-097B-4A45-8770-6B676FD19740}" type="presOf" srcId="{5AAA3B1B-0937-4061-A352-4D62D2AA6420}" destId="{BE6BF739-E7C6-4031-9117-5A21A347F068}" srcOrd="0" destOrd="0" presId="urn:microsoft.com/office/officeart/2005/8/layout/lProcess2"/>
    <dgm:cxn modelId="{31BAB64F-74BA-4E04-B32E-CBF55D9B1706}" type="presOf" srcId="{B06D8D39-B02D-4B5D-A958-54BB1009E639}" destId="{EDF2CB1A-F9E0-4C03-AD57-7BEFC324BAF3}" srcOrd="0" destOrd="0" presId="urn:microsoft.com/office/officeart/2005/8/layout/lProcess2"/>
    <dgm:cxn modelId="{083EC56F-1F9B-4926-9440-32E2142CBEE4}" type="presOf" srcId="{AE5DC57D-6918-45B3-98B3-46EA2CF43F3B}" destId="{EB8D0269-B879-4EB0-8BA1-A63FD458A618}" srcOrd="0" destOrd="0" presId="urn:microsoft.com/office/officeart/2005/8/layout/lProcess2"/>
    <dgm:cxn modelId="{A4DFDE4F-C506-4EA8-99D6-6E857F3E9AB0}" type="presOf" srcId="{B961C67D-BA8E-48ED-BD1A-060012C423E2}" destId="{C1E512D9-ADD9-42C2-9E0A-3F201925BEBB}" srcOrd="0" destOrd="0" presId="urn:microsoft.com/office/officeart/2005/8/layout/lProcess2"/>
    <dgm:cxn modelId="{4EF39251-2FDE-4718-BCA9-64D119D2DAEB}" type="presOf" srcId="{0BFB6629-8355-4ABF-B910-8CB032440A09}" destId="{122E7B20-B8B8-4B0D-BB07-58188A6D17AD}" srcOrd="0" destOrd="0" presId="urn:microsoft.com/office/officeart/2005/8/layout/lProcess2"/>
    <dgm:cxn modelId="{B4019871-0AAA-4747-AD8E-F1469D4AB37C}" type="presOf" srcId="{FB87F93D-327D-47B2-BDB2-B7437338EA79}" destId="{DF42F889-87B5-4F5B-8A07-974462C14B3C}" srcOrd="1" destOrd="0" presId="urn:microsoft.com/office/officeart/2005/8/layout/lProcess2"/>
    <dgm:cxn modelId="{14346373-1272-4242-ACBF-AED39030BBD1}" type="presOf" srcId="{14A858C1-B926-4830-B7F6-55A23E5B7EA0}" destId="{1C3481E5-AD81-4F8D-80C3-5DD0FB4A517A}" srcOrd="0" destOrd="0" presId="urn:microsoft.com/office/officeart/2005/8/layout/lProcess2"/>
    <dgm:cxn modelId="{53BF7956-B43E-4F77-89E9-096EB89C814F}" type="presOf" srcId="{E924A517-ECFB-47BD-9766-537481F3A532}" destId="{7EF1B722-BC53-473B-84CF-F1E442623CD0}" srcOrd="0" destOrd="0" presId="urn:microsoft.com/office/officeart/2005/8/layout/lProcess2"/>
    <dgm:cxn modelId="{3DCCFE7E-7068-4079-A680-1F0C5E28335B}" srcId="{3F6D033A-D8B9-46E5-8BB9-ECA0E42F91B5}" destId="{A173586D-7505-4969-906E-2F0B8B533EFA}" srcOrd="0" destOrd="0" parTransId="{22EC0B8C-83B7-4785-BAA4-3649382F1A7A}" sibTransId="{6154237F-02C1-4922-9D57-ACE46C808DD1}"/>
    <dgm:cxn modelId="{F4AEFB82-5B79-4143-A66E-88B2571154D1}" srcId="{AE5DC57D-6918-45B3-98B3-46EA2CF43F3B}" destId="{5A8FDD6B-B345-4E81-A060-BF4D0E72ABA6}" srcOrd="3" destOrd="0" parTransId="{8D20B27E-A621-432A-8D7A-DDB82FF107A5}" sibTransId="{6FA5F725-AD31-4FC6-8B3E-47BE5CB5A463}"/>
    <dgm:cxn modelId="{E631BD85-CE65-463A-9499-F27942891C07}" srcId="{3F6D033A-D8B9-46E5-8BB9-ECA0E42F91B5}" destId="{B961C67D-BA8E-48ED-BD1A-060012C423E2}" srcOrd="1" destOrd="0" parTransId="{A5541BCE-C715-41CE-B9A2-57732E7D3202}" sibTransId="{75CAE669-5601-4110-9FB8-D56209558270}"/>
    <dgm:cxn modelId="{3FFFD689-02A3-4EDD-A698-66056EE21596}" type="presOf" srcId="{B1B9FCCF-0810-4854-BAC4-DC7E123FE876}" destId="{5590EE63-33BB-475A-9EE8-5825965AAA87}" srcOrd="0" destOrd="0" presId="urn:microsoft.com/office/officeart/2005/8/layout/lProcess2"/>
    <dgm:cxn modelId="{F0A94E8A-F192-48C4-B369-568F93395F71}" srcId="{FB87F93D-327D-47B2-BDB2-B7437338EA79}" destId="{0E17E302-4507-41C0-B110-1754CE1DF246}" srcOrd="2" destOrd="0" parTransId="{512D15B6-334A-436E-9993-43C48F3D12AC}" sibTransId="{C4A89E35-EAEF-425C-96A7-7FAC0DA26D07}"/>
    <dgm:cxn modelId="{6FCF9E8A-F779-4949-B107-A876290DCAD1}" srcId="{577D302F-3A92-4B00-BEC1-7A195E4BA900}" destId="{CD9F6DAB-9FB2-47AB-BB49-44BA0A5E82B5}" srcOrd="2" destOrd="0" parTransId="{08E146AF-0058-49F5-AD39-1D3F1A0B9493}" sibTransId="{A8CEF33E-683E-48F9-8BB9-396F897AA75E}"/>
    <dgm:cxn modelId="{AF55208F-4AB0-4F3A-904B-3F55E03F367E}" srcId="{5AAA3B1B-0937-4061-A352-4D62D2AA6420}" destId="{644DE8BC-1893-42D6-824D-EFBF7619CF9D}" srcOrd="3" destOrd="0" parTransId="{F07B216B-D604-4BBD-96DD-868133892B66}" sibTransId="{7CEAB877-6D19-4B0A-B588-1A40483584DC}"/>
    <dgm:cxn modelId="{7147F297-448D-43B7-8FED-38C75313B682}" srcId="{BE87315E-C2AC-40FF-8226-F6302BC07B2B}" destId="{29ECDB0B-654C-419C-A95F-5B2C90693987}" srcOrd="2" destOrd="0" parTransId="{2C8BA9E6-8641-48CD-A244-0F0D6F4A691E}" sibTransId="{33BA98F7-ADF7-4B23-AB5C-48A30DF691F2}"/>
    <dgm:cxn modelId="{1FE7B599-D63E-41BE-AD0B-05063E068BF9}" srcId="{AC2734AE-7C74-412D-AE80-203B31262E89}" destId="{FB87F93D-327D-47B2-BDB2-B7437338EA79}" srcOrd="1" destOrd="0" parTransId="{743C9728-3513-4D64-BD76-2B521C5A45F8}" sibTransId="{F842DBC6-3666-4F2D-8745-BED6F5445F87}"/>
    <dgm:cxn modelId="{0CE6179D-40FB-4FB4-9D3A-4E279731B3BF}" type="presOf" srcId="{90BC22C7-894A-4E50-9062-6A1060E69357}" destId="{D176925D-09C6-46EB-9E52-5144104E46FA}" srcOrd="0" destOrd="0" presId="urn:microsoft.com/office/officeart/2005/8/layout/lProcess2"/>
    <dgm:cxn modelId="{FAF832A3-7AF7-4D44-8670-C9A511978AF6}" type="presOf" srcId="{681BA7EC-13BB-4BB6-89D2-6C8F65EB8206}" destId="{140C89B1-A0F8-4BCE-A467-B325068CEB5E}" srcOrd="0" destOrd="0" presId="urn:microsoft.com/office/officeart/2005/8/layout/lProcess2"/>
    <dgm:cxn modelId="{0C956DA3-3EA6-45FE-AEF1-7A9C3CFFD2DF}" type="presOf" srcId="{C6C6A818-CDAE-41BE-A36A-27AF62C0AF69}" destId="{12F61370-6AFF-472F-AD59-D9C8F7B0AC40}" srcOrd="0" destOrd="0" presId="urn:microsoft.com/office/officeart/2005/8/layout/lProcess2"/>
    <dgm:cxn modelId="{9D216FA8-13E3-4DD2-B91C-55A24286220B}" type="presOf" srcId="{B2157E10-A086-41C4-B665-77749639C73C}" destId="{6776C61D-1B4B-42D1-A71C-1A8C68638539}" srcOrd="0" destOrd="0" presId="urn:microsoft.com/office/officeart/2005/8/layout/lProcess2"/>
    <dgm:cxn modelId="{D542BFAF-62A9-4EB2-93B0-BE2814D6A0E9}" type="presOf" srcId="{CD9F6DAB-9FB2-47AB-BB49-44BA0A5E82B5}" destId="{51929240-168B-4ECD-A398-C316AF952EDB}" srcOrd="0" destOrd="0" presId="urn:microsoft.com/office/officeart/2005/8/layout/lProcess2"/>
    <dgm:cxn modelId="{CDF6E9B0-8850-4EAD-AD36-C99CF7602658}" type="presOf" srcId="{BE87315E-C2AC-40FF-8226-F6302BC07B2B}" destId="{017AE36E-82C6-47AA-95E6-4E0B683DBB7F}" srcOrd="1" destOrd="0" presId="urn:microsoft.com/office/officeart/2005/8/layout/lProcess2"/>
    <dgm:cxn modelId="{86E37CB1-CC24-4079-9F2D-EF253CF9F7CE}" srcId="{AE5DC57D-6918-45B3-98B3-46EA2CF43F3B}" destId="{7B8FAA13-00B2-4CF3-8D1A-381DD6F2AC5B}" srcOrd="5" destOrd="0" parTransId="{9047A09E-05B3-4A49-84FD-9BC86CAF338E}" sibTransId="{316E8299-7422-4B6F-A37A-3DF5A0E7319B}"/>
    <dgm:cxn modelId="{63CCC8B1-EAD4-4A25-B6B9-CF1537C6C46F}" type="presOf" srcId="{29ECDB0B-654C-419C-A95F-5B2C90693987}" destId="{2FA3DBAA-4936-46B1-87D5-9640C9924E58}" srcOrd="0" destOrd="0" presId="urn:microsoft.com/office/officeart/2005/8/layout/lProcess2"/>
    <dgm:cxn modelId="{C0B670B2-6C4B-4B20-B5DD-DF86CE6FFC59}" srcId="{0BFB6629-8355-4ABF-B910-8CB032440A09}" destId="{E924A517-ECFB-47BD-9766-537481F3A532}" srcOrd="3" destOrd="0" parTransId="{A9045A3B-D2BF-4760-B00C-B3AA77AD6C71}" sibTransId="{1BAE0853-6C9E-4A6A-9D1C-75B7CDE58A9E}"/>
    <dgm:cxn modelId="{8B8388B3-BCA5-4AA4-BDA5-EDB9A33BF84D}" type="presOf" srcId="{577D302F-3A92-4B00-BEC1-7A195E4BA900}" destId="{F8C60A65-BF83-46BF-8329-3FD4A76F3616}" srcOrd="0" destOrd="0" presId="urn:microsoft.com/office/officeart/2005/8/layout/lProcess2"/>
    <dgm:cxn modelId="{B35BF5B3-CF0D-425E-BBCE-22BFC9561A82}" srcId="{AC2734AE-7C74-412D-AE80-203B31262E89}" destId="{AE5DC57D-6918-45B3-98B3-46EA2CF43F3B}" srcOrd="4" destOrd="0" parTransId="{7A8B6AB2-DD1C-4DA6-A873-55E5110FDAF5}" sibTransId="{1DBBC8FA-42D6-4465-BA02-951E6C5FE9DC}"/>
    <dgm:cxn modelId="{105B4FB4-109F-4139-8193-5E7A399A7CAB}" srcId="{FB87F93D-327D-47B2-BDB2-B7437338EA79}" destId="{681BA7EC-13BB-4BB6-89D2-6C8F65EB8206}" srcOrd="3" destOrd="0" parTransId="{A9118D37-DF50-4E49-8A0C-A1F7FB8D0D10}" sibTransId="{A0A5088A-A730-4248-BD85-56CAE327060C}"/>
    <dgm:cxn modelId="{166092B4-2B91-409E-B70E-DB0EA109448E}" srcId="{AC2734AE-7C74-412D-AE80-203B31262E89}" destId="{0BFB6629-8355-4ABF-B910-8CB032440A09}" srcOrd="3" destOrd="0" parTransId="{D78E6444-7AE0-4F78-BB20-6903AAA744D4}" sibTransId="{B355BA5E-BA4D-4C4E-B6B8-2D80A1288F8B}"/>
    <dgm:cxn modelId="{765DE8B5-6262-406E-A337-13AEBFF75E46}" srcId="{FB87F93D-327D-47B2-BDB2-B7437338EA79}" destId="{C6C6A818-CDAE-41BE-A36A-27AF62C0AF69}" srcOrd="5" destOrd="0" parTransId="{F6851E34-071D-4D3E-A488-F5C729327170}" sibTransId="{ED20FDB5-A565-4ED7-8BFE-65B89EE67876}"/>
    <dgm:cxn modelId="{A8053FB7-97B4-4737-A454-CBC9066CE6FE}" type="presOf" srcId="{0E17E302-4507-41C0-B110-1754CE1DF246}" destId="{D126E877-9143-44DD-9725-850559091D65}" srcOrd="0" destOrd="0" presId="urn:microsoft.com/office/officeart/2005/8/layout/lProcess2"/>
    <dgm:cxn modelId="{B12DA0B7-E099-4BCD-832D-082150C8DA7D}" srcId="{AC2734AE-7C74-412D-AE80-203B31262E89}" destId="{577D302F-3A92-4B00-BEC1-7A195E4BA900}" srcOrd="5" destOrd="0" parTransId="{3FE0EE9A-2AFD-49CB-BD82-527183B9BA9B}" sibTransId="{EBA150AC-5549-4B6A-A0C6-120487B93649}"/>
    <dgm:cxn modelId="{30B8B2B7-0B56-448B-98E9-93AD34ADBD87}" type="presOf" srcId="{6ACB433D-4025-4700-91AF-FF94A68CF4DB}" destId="{A0EE7663-2F47-4F4B-864D-734546479410}" srcOrd="0" destOrd="0" presId="urn:microsoft.com/office/officeart/2005/8/layout/lProcess2"/>
    <dgm:cxn modelId="{F303B0BC-F870-4875-A3B7-68BE01CFB137}" srcId="{577D302F-3A92-4B00-BEC1-7A195E4BA900}" destId="{D1B26863-CE8E-4AEC-BC00-F84813882016}" srcOrd="6" destOrd="0" parTransId="{E5272C8B-2271-414D-8D8F-190502188B8F}" sibTransId="{E515DD2A-A0E2-4AE9-9F56-9D280126CA95}"/>
    <dgm:cxn modelId="{849913C0-9FB4-4F3B-B541-C8B460837AC2}" type="presOf" srcId="{212FBC1E-2A38-42C8-9295-16BF5C36EC40}" destId="{8D3B603A-7A82-4B66-958A-BCCA4845197B}" srcOrd="0" destOrd="0" presId="urn:microsoft.com/office/officeart/2005/8/layout/lProcess2"/>
    <dgm:cxn modelId="{D43DBBC5-57B0-4E60-885B-49C1CE132550}" srcId="{BE87315E-C2AC-40FF-8226-F6302BC07B2B}" destId="{212FBC1E-2A38-42C8-9295-16BF5C36EC40}" srcOrd="3" destOrd="0" parTransId="{14C59B7A-D21A-4594-9786-F15C697756AB}" sibTransId="{97569F43-63D7-45A1-9444-045DBE0291C1}"/>
    <dgm:cxn modelId="{1FD950C6-8C11-4C68-9973-4147060777B5}" srcId="{577D302F-3A92-4B00-BEC1-7A195E4BA900}" destId="{96D04FE4-B2A6-4735-8CA0-86EF3DC8653B}" srcOrd="3" destOrd="0" parTransId="{8CFAF6B5-0467-41EB-A1DF-7F5C1481368B}" sibTransId="{59AA10DB-8039-4A8E-95AA-229E49B10045}"/>
    <dgm:cxn modelId="{218376C8-766E-4B7A-AD57-F575E684178F}" type="presOf" srcId="{15333ED3-35FF-4C33-87BC-05B3754116A7}" destId="{150EDC32-8965-43C8-A3C1-685E1FA5E65A}" srcOrd="0" destOrd="0" presId="urn:microsoft.com/office/officeart/2005/8/layout/lProcess2"/>
    <dgm:cxn modelId="{0DA580C9-39E2-4823-A6A1-A8437B46413A}" srcId="{5AAA3B1B-0937-4061-A352-4D62D2AA6420}" destId="{B2157E10-A086-41C4-B665-77749639C73C}" srcOrd="0" destOrd="0" parTransId="{EB9C1B11-A063-4D4A-902D-35CCC4E1175D}" sibTransId="{BE701471-05A3-45C6-B77D-C23342AAA8C7}"/>
    <dgm:cxn modelId="{C6F3D2CC-70A0-46A2-A456-D4F919A666B7}" srcId="{5AAA3B1B-0937-4061-A352-4D62D2AA6420}" destId="{A26F6EFF-13EA-4ECD-A6B2-13B73F0DB567}" srcOrd="2" destOrd="0" parTransId="{A67F2356-8966-4A24-80EF-E9A31F80806E}" sibTransId="{1375D8B2-9EE8-435C-A117-8E953A969CD6}"/>
    <dgm:cxn modelId="{2DB6BBCD-E07F-48A1-A2E5-F58AE39172EF}" srcId="{FB87F93D-327D-47B2-BDB2-B7437338EA79}" destId="{7B93A819-2642-460C-8411-77C08A3C1F29}" srcOrd="6" destOrd="0" parTransId="{7F80FA75-40E4-49E4-B1C8-67D9D4D02612}" sibTransId="{7AE07825-4E7F-4833-9119-8A963F27F2B5}"/>
    <dgm:cxn modelId="{E590FBCD-24F9-4CAB-A828-F26822067CFF}" type="presOf" srcId="{AE5DC57D-6918-45B3-98B3-46EA2CF43F3B}" destId="{A3F7545E-FDC5-4775-AB45-D145E0AC2593}" srcOrd="1" destOrd="0" presId="urn:microsoft.com/office/officeart/2005/8/layout/lProcess2"/>
    <dgm:cxn modelId="{D511F9CF-E8D1-4893-A2C9-8922A31CAFEC}" type="presOf" srcId="{EF5AD4CE-45CA-4DEF-8951-49F6AEFEA357}" destId="{D7E69A6B-A776-420B-B44C-32A32A6C924F}" srcOrd="0" destOrd="0" presId="urn:microsoft.com/office/officeart/2005/8/layout/lProcess2"/>
    <dgm:cxn modelId="{FA119AD2-A6E8-4CAD-9AEB-7A6316934FF1}" type="presOf" srcId="{5AAA3B1B-0937-4061-A352-4D62D2AA6420}" destId="{A22B56E4-CDC8-4984-9A9F-D79940300B35}" srcOrd="1" destOrd="0" presId="urn:microsoft.com/office/officeart/2005/8/layout/lProcess2"/>
    <dgm:cxn modelId="{80010DD5-E32E-4DC8-B346-4CAEE7BE60DD}" srcId="{AC2734AE-7C74-412D-AE80-203B31262E89}" destId="{E4F2FE4F-08F9-41D9-846A-FE1DE8BD5FDF}" srcOrd="0" destOrd="0" parTransId="{6EE2EE00-0AD8-4654-8D57-BC379F4236D8}" sibTransId="{BFD40405-F5E6-431C-A687-FED369EB38C6}"/>
    <dgm:cxn modelId="{12A94DE1-2EC1-4BA2-9502-2D9073243C6C}" srcId="{AE5DC57D-6918-45B3-98B3-46EA2CF43F3B}" destId="{5A89CFA6-E3B1-4CB0-99E9-7558D5DE8CE2}" srcOrd="2" destOrd="0" parTransId="{7A042BA2-2486-47B0-A37D-E96902976A0C}" sibTransId="{668556EF-E6DA-42AE-BF3A-938CC22DD11D}"/>
    <dgm:cxn modelId="{34E072E1-102F-40F8-B08D-FC3D68A86A90}" srcId="{0BFB6629-8355-4ABF-B910-8CB032440A09}" destId="{D1D11287-6619-45F8-B2DE-686CD80D7235}" srcOrd="2" destOrd="0" parTransId="{B6A274BE-310C-43FC-A77B-6386C5108DC1}" sibTransId="{CFF14CF1-C0D7-4106-8136-F04DA59BA063}"/>
    <dgm:cxn modelId="{F4D4F9E3-59E0-4C73-8F42-3E6AC8EC320B}" type="presOf" srcId="{9F582681-F464-4F15-974E-176BCE3209BF}" destId="{5A3CC155-8A2A-42D8-B36C-06C51AB2C4DA}" srcOrd="0" destOrd="0" presId="urn:microsoft.com/office/officeart/2005/8/layout/lProcess2"/>
    <dgm:cxn modelId="{8BF08BEA-24DF-458B-A1E9-75A765D0CAC8}" type="presOf" srcId="{7B8FAA13-00B2-4CF3-8D1A-381DD6F2AC5B}" destId="{92E8D33F-E950-4CD0-8E5C-AA29FFA208FF}" srcOrd="0" destOrd="0" presId="urn:microsoft.com/office/officeart/2005/8/layout/lProcess2"/>
    <dgm:cxn modelId="{7F309BEB-CDED-4A85-8ACF-32667E461F65}" type="presOf" srcId="{D411ED41-BFC2-4557-AE5D-63213D795C83}" destId="{D71261B8-6A18-4BEE-A0B5-3EDE4793B910}" srcOrd="0" destOrd="0" presId="urn:microsoft.com/office/officeart/2005/8/layout/lProcess2"/>
    <dgm:cxn modelId="{89D984EE-BF15-4DEC-8618-380FFB11AE0C}" srcId="{AE5DC57D-6918-45B3-98B3-46EA2CF43F3B}" destId="{B1B9FCCF-0810-4854-BAC4-DC7E123FE876}" srcOrd="0" destOrd="0" parTransId="{98C38662-0CFA-4402-8F69-B37B836A621B}" sibTransId="{6F164E01-CE99-4FC0-99C0-362931BEE8CE}"/>
    <dgm:cxn modelId="{BE5FAFF1-0DC8-4408-B648-E045E34CFCEC}" srcId="{AC2734AE-7C74-412D-AE80-203B31262E89}" destId="{BE87315E-C2AC-40FF-8226-F6302BC07B2B}" srcOrd="6" destOrd="0" parTransId="{C4E51B49-F913-40BB-A4EC-839C10890F02}" sibTransId="{497BE2E8-5456-488B-A398-62D632C01F0E}"/>
    <dgm:cxn modelId="{591471F6-DE20-47DA-AF07-AE18B3F035E6}" srcId="{0BFB6629-8355-4ABF-B910-8CB032440A09}" destId="{CF669AE5-98F5-40C1-B67B-18443599B6BD}" srcOrd="4" destOrd="0" parTransId="{6AACD7A2-0F3C-4073-B878-281ACC8A6C06}" sibTransId="{29080167-0140-4C1A-8099-F480A06B10D7}"/>
    <dgm:cxn modelId="{AB516AF7-7659-48D5-8F0A-136115A717C8}" type="presOf" srcId="{7B93A819-2642-460C-8411-77C08A3C1F29}" destId="{16B205CE-8353-4D2F-A060-E6B93E081A1C}" srcOrd="0" destOrd="0" presId="urn:microsoft.com/office/officeart/2005/8/layout/lProcess2"/>
    <dgm:cxn modelId="{33EB32FD-C61B-4E00-B6D6-265288B311B4}" srcId="{AC2734AE-7C74-412D-AE80-203B31262E89}" destId="{3F6D033A-D8B9-46E5-8BB9-ECA0E42F91B5}" srcOrd="2" destOrd="0" parTransId="{58F8A1D3-FD69-4D17-A7E3-EFAB6B970F84}" sibTransId="{9607514C-7A9A-468E-AFD7-ACC1BE1E6C12}"/>
    <dgm:cxn modelId="{B6B9D4FD-9CC7-47D4-B67F-3A06A1623112}" srcId="{AE5DC57D-6918-45B3-98B3-46EA2CF43F3B}" destId="{C4C06D2B-34B7-4AA0-93D8-8C6DCD3D4CD2}" srcOrd="4" destOrd="0" parTransId="{50D459CA-121A-4B93-AA23-65E5BE3C24DC}" sibTransId="{65CCC79E-6F4B-4DE3-A491-8C49CC6E96BB}"/>
    <dgm:cxn modelId="{514D08FF-D679-4139-BFC8-DDC70CBBBB79}" type="presOf" srcId="{0BFB6629-8355-4ABF-B910-8CB032440A09}" destId="{E9466842-035B-424A-A769-923780C4C035}" srcOrd="1" destOrd="0" presId="urn:microsoft.com/office/officeart/2005/8/layout/lProcess2"/>
    <dgm:cxn modelId="{067E3F2A-1843-4C6B-B3EF-5BEF4FE19705}" type="presParOf" srcId="{8031DF43-030A-4D62-9563-EE7BD54F427C}" destId="{528D1F73-0044-46F3-A203-7AEC0788A5ED}" srcOrd="0" destOrd="0" presId="urn:microsoft.com/office/officeart/2005/8/layout/lProcess2"/>
    <dgm:cxn modelId="{BF7C54BF-28B3-4E8A-BE44-3402A780596C}" type="presParOf" srcId="{528D1F73-0044-46F3-A203-7AEC0788A5ED}" destId="{28B1376C-E702-4F98-9E3F-7E628E13565E}" srcOrd="0" destOrd="0" presId="urn:microsoft.com/office/officeart/2005/8/layout/lProcess2"/>
    <dgm:cxn modelId="{6A421957-D66C-4B19-8634-F52D1EF4D3A6}" type="presParOf" srcId="{528D1F73-0044-46F3-A203-7AEC0788A5ED}" destId="{24E76BFB-C7BB-4534-9E23-31E82B6A7C5D}" srcOrd="1" destOrd="0" presId="urn:microsoft.com/office/officeart/2005/8/layout/lProcess2"/>
    <dgm:cxn modelId="{ABE3564B-B9FF-46BD-87B6-73C5EADADB10}" type="presParOf" srcId="{528D1F73-0044-46F3-A203-7AEC0788A5ED}" destId="{A968DDEA-409C-44C5-AAD5-956EC09D54AB}" srcOrd="2" destOrd="0" presId="urn:microsoft.com/office/officeart/2005/8/layout/lProcess2"/>
    <dgm:cxn modelId="{D9A8BE66-22C9-4734-9F3F-363EEBF74A93}" type="presParOf" srcId="{A968DDEA-409C-44C5-AAD5-956EC09D54AB}" destId="{992D4240-82D5-4609-A1BD-75CFDFEF618D}" srcOrd="0" destOrd="0" presId="urn:microsoft.com/office/officeart/2005/8/layout/lProcess2"/>
    <dgm:cxn modelId="{12B33265-D5CF-46E3-B6CC-70B732024385}" type="presParOf" srcId="{8031DF43-030A-4D62-9563-EE7BD54F427C}" destId="{C05FEF06-4F85-4A9B-8A3C-82BC6BEDC6BC}" srcOrd="1" destOrd="0" presId="urn:microsoft.com/office/officeart/2005/8/layout/lProcess2"/>
    <dgm:cxn modelId="{4A1A0BC3-0931-4648-B0D7-7938AA1CC0D2}" type="presParOf" srcId="{8031DF43-030A-4D62-9563-EE7BD54F427C}" destId="{E88D153A-E705-43E0-8199-F4CC46572A38}" srcOrd="2" destOrd="0" presId="urn:microsoft.com/office/officeart/2005/8/layout/lProcess2"/>
    <dgm:cxn modelId="{37D528DE-F91D-4105-8169-936D4CF3407C}" type="presParOf" srcId="{E88D153A-E705-43E0-8199-F4CC46572A38}" destId="{52EE5EE0-FF8C-4698-9E0F-4C9400F3BD20}" srcOrd="0" destOrd="0" presId="urn:microsoft.com/office/officeart/2005/8/layout/lProcess2"/>
    <dgm:cxn modelId="{60840020-FE93-4867-9480-9D632876A8A9}" type="presParOf" srcId="{E88D153A-E705-43E0-8199-F4CC46572A38}" destId="{DF42F889-87B5-4F5B-8A07-974462C14B3C}" srcOrd="1" destOrd="0" presId="urn:microsoft.com/office/officeart/2005/8/layout/lProcess2"/>
    <dgm:cxn modelId="{00EEEB9D-FD24-49D1-868F-C31D84D78CDB}" type="presParOf" srcId="{E88D153A-E705-43E0-8199-F4CC46572A38}" destId="{694B8DAB-DFE1-4CD9-B521-A4FE50962A74}" srcOrd="2" destOrd="0" presId="urn:microsoft.com/office/officeart/2005/8/layout/lProcess2"/>
    <dgm:cxn modelId="{ADC123DB-F44E-4025-8FEB-F21273C9C88A}" type="presParOf" srcId="{694B8DAB-DFE1-4CD9-B521-A4FE50962A74}" destId="{58ACCF85-3532-43EB-B96B-06BA7543730C}" srcOrd="0" destOrd="0" presId="urn:microsoft.com/office/officeart/2005/8/layout/lProcess2"/>
    <dgm:cxn modelId="{4AFBC7B7-1DB5-464D-91CD-E3B22CF7C476}" type="presParOf" srcId="{58ACCF85-3532-43EB-B96B-06BA7543730C}" destId="{0A5F08D7-9144-4DE9-A44E-EFB0C3C5F7B8}" srcOrd="0" destOrd="0" presId="urn:microsoft.com/office/officeart/2005/8/layout/lProcess2"/>
    <dgm:cxn modelId="{E6A75D7F-13F6-4AAF-93D0-3D6B40EF9FD4}" type="presParOf" srcId="{58ACCF85-3532-43EB-B96B-06BA7543730C}" destId="{2FECF777-951B-45BF-A067-E39025B2693C}" srcOrd="1" destOrd="0" presId="urn:microsoft.com/office/officeart/2005/8/layout/lProcess2"/>
    <dgm:cxn modelId="{E6E2B6A9-C174-4E8E-8E62-3D454AD81B6A}" type="presParOf" srcId="{58ACCF85-3532-43EB-B96B-06BA7543730C}" destId="{62D23BF4-CE97-480D-9829-DA4B5AC75F32}" srcOrd="2" destOrd="0" presId="urn:microsoft.com/office/officeart/2005/8/layout/lProcess2"/>
    <dgm:cxn modelId="{9182EDF7-70AD-4B9A-AFAD-DDBA614D8742}" type="presParOf" srcId="{58ACCF85-3532-43EB-B96B-06BA7543730C}" destId="{10B3FB53-1D3D-4ADB-8DB8-D54CEA38E41C}" srcOrd="3" destOrd="0" presId="urn:microsoft.com/office/officeart/2005/8/layout/lProcess2"/>
    <dgm:cxn modelId="{6F58F065-F581-47C9-91D7-180432C4B896}" type="presParOf" srcId="{58ACCF85-3532-43EB-B96B-06BA7543730C}" destId="{D126E877-9143-44DD-9725-850559091D65}" srcOrd="4" destOrd="0" presId="urn:microsoft.com/office/officeart/2005/8/layout/lProcess2"/>
    <dgm:cxn modelId="{B2EDBEF1-7369-4869-BBB6-AB8D7B99EED0}" type="presParOf" srcId="{58ACCF85-3532-43EB-B96B-06BA7543730C}" destId="{6E5FF33D-79DE-4B43-B7D9-4B4F9C5B8FF5}" srcOrd="5" destOrd="0" presId="urn:microsoft.com/office/officeart/2005/8/layout/lProcess2"/>
    <dgm:cxn modelId="{8BEE0A43-981D-43CE-BD9C-5758DB0E74AD}" type="presParOf" srcId="{58ACCF85-3532-43EB-B96B-06BA7543730C}" destId="{140C89B1-A0F8-4BCE-A467-B325068CEB5E}" srcOrd="6" destOrd="0" presId="urn:microsoft.com/office/officeart/2005/8/layout/lProcess2"/>
    <dgm:cxn modelId="{D6A9BE2B-9671-471E-A3CC-80BA530CE91C}" type="presParOf" srcId="{58ACCF85-3532-43EB-B96B-06BA7543730C}" destId="{7F2EEF77-DAC4-4D7A-BE12-F98A14A0ACAB}" srcOrd="7" destOrd="0" presId="urn:microsoft.com/office/officeart/2005/8/layout/lProcess2"/>
    <dgm:cxn modelId="{161675C3-4241-4EA4-A595-B0A45453493C}" type="presParOf" srcId="{58ACCF85-3532-43EB-B96B-06BA7543730C}" destId="{D7E69A6B-A776-420B-B44C-32A32A6C924F}" srcOrd="8" destOrd="0" presId="urn:microsoft.com/office/officeart/2005/8/layout/lProcess2"/>
    <dgm:cxn modelId="{CD103A4C-CB97-4A7E-8AA3-BA47D9F34C9D}" type="presParOf" srcId="{58ACCF85-3532-43EB-B96B-06BA7543730C}" destId="{C30361A6-7243-4C68-9DA9-0F12AF5273DE}" srcOrd="9" destOrd="0" presId="urn:microsoft.com/office/officeart/2005/8/layout/lProcess2"/>
    <dgm:cxn modelId="{2C246F0A-A201-4362-AD33-439A6A37ED84}" type="presParOf" srcId="{58ACCF85-3532-43EB-B96B-06BA7543730C}" destId="{12F61370-6AFF-472F-AD59-D9C8F7B0AC40}" srcOrd="10" destOrd="0" presId="urn:microsoft.com/office/officeart/2005/8/layout/lProcess2"/>
    <dgm:cxn modelId="{460AE465-E5FE-49E1-810E-2D52DDE605E6}" type="presParOf" srcId="{58ACCF85-3532-43EB-B96B-06BA7543730C}" destId="{DAC1E6BB-7635-4084-800C-948BC1781978}" srcOrd="11" destOrd="0" presId="urn:microsoft.com/office/officeart/2005/8/layout/lProcess2"/>
    <dgm:cxn modelId="{5940EC05-3E00-4842-A0E9-7B36DDB53620}" type="presParOf" srcId="{58ACCF85-3532-43EB-B96B-06BA7543730C}" destId="{16B205CE-8353-4D2F-A060-E6B93E081A1C}" srcOrd="12" destOrd="0" presId="urn:microsoft.com/office/officeart/2005/8/layout/lProcess2"/>
    <dgm:cxn modelId="{5D83C2C9-2E11-4695-BD88-E2E8BA2D8838}" type="presParOf" srcId="{8031DF43-030A-4D62-9563-EE7BD54F427C}" destId="{A0FF4C55-2F56-4C6B-AEA4-79629A8891F9}" srcOrd="3" destOrd="0" presId="urn:microsoft.com/office/officeart/2005/8/layout/lProcess2"/>
    <dgm:cxn modelId="{80759F38-6087-4155-A5A9-166D8D43475C}" type="presParOf" srcId="{8031DF43-030A-4D62-9563-EE7BD54F427C}" destId="{814C5B09-B6E6-4DA0-BCA7-02B4AA0B83E1}" srcOrd="4" destOrd="0" presId="urn:microsoft.com/office/officeart/2005/8/layout/lProcess2"/>
    <dgm:cxn modelId="{D4AB4112-7865-4E8B-A18A-95630CD981D0}" type="presParOf" srcId="{814C5B09-B6E6-4DA0-BCA7-02B4AA0B83E1}" destId="{E3DF94F4-D551-416A-8637-1033D755E878}" srcOrd="0" destOrd="0" presId="urn:microsoft.com/office/officeart/2005/8/layout/lProcess2"/>
    <dgm:cxn modelId="{BA9310D1-ECFC-4CC2-9883-4030438392DF}" type="presParOf" srcId="{814C5B09-B6E6-4DA0-BCA7-02B4AA0B83E1}" destId="{99955D3C-C350-4F71-B790-FF2BD7FD368D}" srcOrd="1" destOrd="0" presId="urn:microsoft.com/office/officeart/2005/8/layout/lProcess2"/>
    <dgm:cxn modelId="{BC74E0EA-1029-4F0D-BF16-C03DB36A7989}" type="presParOf" srcId="{814C5B09-B6E6-4DA0-BCA7-02B4AA0B83E1}" destId="{D3C7E5A7-98F3-40C1-AFD3-39F419C8D4AE}" srcOrd="2" destOrd="0" presId="urn:microsoft.com/office/officeart/2005/8/layout/lProcess2"/>
    <dgm:cxn modelId="{FBC699E0-7EC2-4F38-8024-01C8CB7431DB}" type="presParOf" srcId="{D3C7E5A7-98F3-40C1-AFD3-39F419C8D4AE}" destId="{C16EA330-C065-4778-8B99-E0754A820750}" srcOrd="0" destOrd="0" presId="urn:microsoft.com/office/officeart/2005/8/layout/lProcess2"/>
    <dgm:cxn modelId="{098B535D-1DDF-4481-8652-FAC3ED4260CF}" type="presParOf" srcId="{C16EA330-C065-4778-8B99-E0754A820750}" destId="{BDFF9801-650F-48EF-9D5C-6D88D894BEB5}" srcOrd="0" destOrd="0" presId="urn:microsoft.com/office/officeart/2005/8/layout/lProcess2"/>
    <dgm:cxn modelId="{96429AEC-D798-416D-8BAF-E97B113FD7EE}" type="presParOf" srcId="{C16EA330-C065-4778-8B99-E0754A820750}" destId="{B86BD6C6-FD83-4D98-BF96-59F0038A6D2D}" srcOrd="1" destOrd="0" presId="urn:microsoft.com/office/officeart/2005/8/layout/lProcess2"/>
    <dgm:cxn modelId="{EF8BFF3D-967D-4A7E-814A-6F342C80310B}" type="presParOf" srcId="{C16EA330-C065-4778-8B99-E0754A820750}" destId="{C1E512D9-ADD9-42C2-9E0A-3F201925BEBB}" srcOrd="2" destOrd="0" presId="urn:microsoft.com/office/officeart/2005/8/layout/lProcess2"/>
    <dgm:cxn modelId="{53104D01-D315-4AF0-B7A3-64F60BCEA091}" type="presParOf" srcId="{8031DF43-030A-4D62-9563-EE7BD54F427C}" destId="{C1AA89D9-75AA-4335-A401-7F0CE9725CBF}" srcOrd="5" destOrd="0" presId="urn:microsoft.com/office/officeart/2005/8/layout/lProcess2"/>
    <dgm:cxn modelId="{D969F3FF-323F-47F1-B8D1-A99415208D83}" type="presParOf" srcId="{8031DF43-030A-4D62-9563-EE7BD54F427C}" destId="{37AEEBA7-72A7-44FE-B779-8F8735F8E739}" srcOrd="6" destOrd="0" presId="urn:microsoft.com/office/officeart/2005/8/layout/lProcess2"/>
    <dgm:cxn modelId="{5535CBF9-D47E-46D1-B0F0-39D316ADC71D}" type="presParOf" srcId="{37AEEBA7-72A7-44FE-B779-8F8735F8E739}" destId="{122E7B20-B8B8-4B0D-BB07-58188A6D17AD}" srcOrd="0" destOrd="0" presId="urn:microsoft.com/office/officeart/2005/8/layout/lProcess2"/>
    <dgm:cxn modelId="{2047994A-E6E1-43BF-A889-C08E9D933D38}" type="presParOf" srcId="{37AEEBA7-72A7-44FE-B779-8F8735F8E739}" destId="{E9466842-035B-424A-A769-923780C4C035}" srcOrd="1" destOrd="0" presId="urn:microsoft.com/office/officeart/2005/8/layout/lProcess2"/>
    <dgm:cxn modelId="{7D6A53E1-2DBC-4DDC-B876-113D448B9FE6}" type="presParOf" srcId="{37AEEBA7-72A7-44FE-B779-8F8735F8E739}" destId="{86DE34A9-15BF-4C7E-A663-BED040C74FEE}" srcOrd="2" destOrd="0" presId="urn:microsoft.com/office/officeart/2005/8/layout/lProcess2"/>
    <dgm:cxn modelId="{0DDA3C09-9033-4833-8454-F0046029B23C}" type="presParOf" srcId="{86DE34A9-15BF-4C7E-A663-BED040C74FEE}" destId="{28542F72-D626-4BAA-98D9-801FAFA2DF57}" srcOrd="0" destOrd="0" presId="urn:microsoft.com/office/officeart/2005/8/layout/lProcess2"/>
    <dgm:cxn modelId="{4F33B3FF-E15C-4CDB-AFB9-DEE808BA3948}" type="presParOf" srcId="{28542F72-D626-4BAA-98D9-801FAFA2DF57}" destId="{B6B1390C-CBAF-4030-A63B-9E672872CB63}" srcOrd="0" destOrd="0" presId="urn:microsoft.com/office/officeart/2005/8/layout/lProcess2"/>
    <dgm:cxn modelId="{C66A079F-720E-4961-A126-2F119ABF8772}" type="presParOf" srcId="{28542F72-D626-4BAA-98D9-801FAFA2DF57}" destId="{C9DC3867-B909-44C1-81DF-FFBE0E1A325D}" srcOrd="1" destOrd="0" presId="urn:microsoft.com/office/officeart/2005/8/layout/lProcess2"/>
    <dgm:cxn modelId="{EFFEE665-B679-44C3-8A1C-EFFA1871CA57}" type="presParOf" srcId="{28542F72-D626-4BAA-98D9-801FAFA2DF57}" destId="{1C3481E5-AD81-4F8D-80C3-5DD0FB4A517A}" srcOrd="2" destOrd="0" presId="urn:microsoft.com/office/officeart/2005/8/layout/lProcess2"/>
    <dgm:cxn modelId="{C72A2640-8989-4605-96F3-7A40DC9D6CF8}" type="presParOf" srcId="{28542F72-D626-4BAA-98D9-801FAFA2DF57}" destId="{2F672D41-F2FE-43F2-A105-E3FEF92A9042}" srcOrd="3" destOrd="0" presId="urn:microsoft.com/office/officeart/2005/8/layout/lProcess2"/>
    <dgm:cxn modelId="{55EB1E48-71F5-458B-A2F3-423C9B0531BC}" type="presParOf" srcId="{28542F72-D626-4BAA-98D9-801FAFA2DF57}" destId="{9279D2FB-9139-41E4-91B5-0E2A775CF766}" srcOrd="4" destOrd="0" presId="urn:microsoft.com/office/officeart/2005/8/layout/lProcess2"/>
    <dgm:cxn modelId="{32C360D3-B252-4120-8703-C253B2879198}" type="presParOf" srcId="{28542F72-D626-4BAA-98D9-801FAFA2DF57}" destId="{9FF28588-2196-40D5-914C-90DFF75F95C5}" srcOrd="5" destOrd="0" presId="urn:microsoft.com/office/officeart/2005/8/layout/lProcess2"/>
    <dgm:cxn modelId="{093BFFA5-51FD-495C-8B9C-4E540E0BA868}" type="presParOf" srcId="{28542F72-D626-4BAA-98D9-801FAFA2DF57}" destId="{7EF1B722-BC53-473B-84CF-F1E442623CD0}" srcOrd="6" destOrd="0" presId="urn:microsoft.com/office/officeart/2005/8/layout/lProcess2"/>
    <dgm:cxn modelId="{E8C3601B-7C48-432B-A347-632AC6B0A38C}" type="presParOf" srcId="{28542F72-D626-4BAA-98D9-801FAFA2DF57}" destId="{2F4A881B-D5B9-4568-912E-048C33AC8321}" srcOrd="7" destOrd="0" presId="urn:microsoft.com/office/officeart/2005/8/layout/lProcess2"/>
    <dgm:cxn modelId="{EBBDD10B-25DD-479E-ACEF-0107F4D62076}" type="presParOf" srcId="{28542F72-D626-4BAA-98D9-801FAFA2DF57}" destId="{FEA2B22B-9F0E-483C-BFD2-EAF3F9326E08}" srcOrd="8" destOrd="0" presId="urn:microsoft.com/office/officeart/2005/8/layout/lProcess2"/>
    <dgm:cxn modelId="{A9CD536B-0225-4A19-BE97-9F7D094A8D09}" type="presParOf" srcId="{28542F72-D626-4BAA-98D9-801FAFA2DF57}" destId="{D8521356-7C0C-4C84-8836-59A0E55E5EE1}" srcOrd="9" destOrd="0" presId="urn:microsoft.com/office/officeart/2005/8/layout/lProcess2"/>
    <dgm:cxn modelId="{88F0E448-1BB6-42D6-BF8D-EEE0E69EC149}" type="presParOf" srcId="{28542F72-D626-4BAA-98D9-801FAFA2DF57}" destId="{A0EE7663-2F47-4F4B-864D-734546479410}" srcOrd="10" destOrd="0" presId="urn:microsoft.com/office/officeart/2005/8/layout/lProcess2"/>
    <dgm:cxn modelId="{4A693A1A-9698-47B5-AB3B-F3D99D4A14FE}" type="presParOf" srcId="{8031DF43-030A-4D62-9563-EE7BD54F427C}" destId="{5EE54A6A-BEF3-4A3E-9793-BDD86535DC11}" srcOrd="7" destOrd="0" presId="urn:microsoft.com/office/officeart/2005/8/layout/lProcess2"/>
    <dgm:cxn modelId="{B7DD023E-3623-4801-B84B-83DB0DB513E8}" type="presParOf" srcId="{8031DF43-030A-4D62-9563-EE7BD54F427C}" destId="{4396321C-D04B-4C62-BB04-8CF6FB963667}" srcOrd="8" destOrd="0" presId="urn:microsoft.com/office/officeart/2005/8/layout/lProcess2"/>
    <dgm:cxn modelId="{CD3C8174-DD12-4396-BDD8-96E6D8497405}" type="presParOf" srcId="{4396321C-D04B-4C62-BB04-8CF6FB963667}" destId="{EB8D0269-B879-4EB0-8BA1-A63FD458A618}" srcOrd="0" destOrd="0" presId="urn:microsoft.com/office/officeart/2005/8/layout/lProcess2"/>
    <dgm:cxn modelId="{5A999317-5D44-445F-BD39-D5265AD776EA}" type="presParOf" srcId="{4396321C-D04B-4C62-BB04-8CF6FB963667}" destId="{A3F7545E-FDC5-4775-AB45-D145E0AC2593}" srcOrd="1" destOrd="0" presId="urn:microsoft.com/office/officeart/2005/8/layout/lProcess2"/>
    <dgm:cxn modelId="{9715B718-4D83-4BD9-B44C-C25CD00F8F9C}" type="presParOf" srcId="{4396321C-D04B-4C62-BB04-8CF6FB963667}" destId="{3566608C-8063-4546-BC0D-98756E6E9E4B}" srcOrd="2" destOrd="0" presId="urn:microsoft.com/office/officeart/2005/8/layout/lProcess2"/>
    <dgm:cxn modelId="{449279E7-A7AB-4D22-BCD9-415AC6A5BE35}" type="presParOf" srcId="{3566608C-8063-4546-BC0D-98756E6E9E4B}" destId="{3A23725C-3A43-4E57-B1E0-345E80DA69B6}" srcOrd="0" destOrd="0" presId="urn:microsoft.com/office/officeart/2005/8/layout/lProcess2"/>
    <dgm:cxn modelId="{AF58684B-BEF0-434F-A9AD-E733C25464C2}" type="presParOf" srcId="{3A23725C-3A43-4E57-B1E0-345E80DA69B6}" destId="{5590EE63-33BB-475A-9EE8-5825965AAA87}" srcOrd="0" destOrd="0" presId="urn:microsoft.com/office/officeart/2005/8/layout/lProcess2"/>
    <dgm:cxn modelId="{0443FD6D-20D4-4264-AED9-11AAB4B23587}" type="presParOf" srcId="{3A23725C-3A43-4E57-B1E0-345E80DA69B6}" destId="{45A0EB25-7DBB-45B6-8FA7-5938799A3838}" srcOrd="1" destOrd="0" presId="urn:microsoft.com/office/officeart/2005/8/layout/lProcess2"/>
    <dgm:cxn modelId="{EF0339A5-E6E9-4C90-A508-F08B47AFF0CA}" type="presParOf" srcId="{3A23725C-3A43-4E57-B1E0-345E80DA69B6}" destId="{150EDC32-8965-43C8-A3C1-685E1FA5E65A}" srcOrd="2" destOrd="0" presId="urn:microsoft.com/office/officeart/2005/8/layout/lProcess2"/>
    <dgm:cxn modelId="{53A0927B-EAFE-4A97-A309-F790E858D89F}" type="presParOf" srcId="{3A23725C-3A43-4E57-B1E0-345E80DA69B6}" destId="{07CCCF0C-D394-470E-9DAA-4E1332B08424}" srcOrd="3" destOrd="0" presId="urn:microsoft.com/office/officeart/2005/8/layout/lProcess2"/>
    <dgm:cxn modelId="{449E1FDC-5178-4BA2-9A68-AEB842DF1AFF}" type="presParOf" srcId="{3A23725C-3A43-4E57-B1E0-345E80DA69B6}" destId="{5F92722F-036A-4F84-A893-1A2A8846B342}" srcOrd="4" destOrd="0" presId="urn:microsoft.com/office/officeart/2005/8/layout/lProcess2"/>
    <dgm:cxn modelId="{223059A5-AD3D-4355-B25D-0F893D7C3917}" type="presParOf" srcId="{3A23725C-3A43-4E57-B1E0-345E80DA69B6}" destId="{B84BEC32-12D7-47CB-A95C-2DDADE520AB9}" srcOrd="5" destOrd="0" presId="urn:microsoft.com/office/officeart/2005/8/layout/lProcess2"/>
    <dgm:cxn modelId="{38913A4D-FD23-4946-B2EB-620FE5D10415}" type="presParOf" srcId="{3A23725C-3A43-4E57-B1E0-345E80DA69B6}" destId="{6E1D686E-B9F0-4778-9520-4D361582D882}" srcOrd="6" destOrd="0" presId="urn:microsoft.com/office/officeart/2005/8/layout/lProcess2"/>
    <dgm:cxn modelId="{8D477544-DBEB-452D-B3DC-15AE71F596CA}" type="presParOf" srcId="{3A23725C-3A43-4E57-B1E0-345E80DA69B6}" destId="{39BD19F5-0DA3-4C6D-B864-4251B8864BC9}" srcOrd="7" destOrd="0" presId="urn:microsoft.com/office/officeart/2005/8/layout/lProcess2"/>
    <dgm:cxn modelId="{3BC42B8B-234C-42B5-81B6-2DD777C5DAF9}" type="presParOf" srcId="{3A23725C-3A43-4E57-B1E0-345E80DA69B6}" destId="{09F68763-4EE3-4EE1-972A-5373934C9532}" srcOrd="8" destOrd="0" presId="urn:microsoft.com/office/officeart/2005/8/layout/lProcess2"/>
    <dgm:cxn modelId="{53D42021-E859-42FA-9023-259D49A187B4}" type="presParOf" srcId="{3A23725C-3A43-4E57-B1E0-345E80DA69B6}" destId="{937A0B81-B80E-4F44-841A-30B5EC87B2F6}" srcOrd="9" destOrd="0" presId="urn:microsoft.com/office/officeart/2005/8/layout/lProcess2"/>
    <dgm:cxn modelId="{7FF34C19-36E3-4C60-A08A-71AD989F0B9B}" type="presParOf" srcId="{3A23725C-3A43-4E57-B1E0-345E80DA69B6}" destId="{92E8D33F-E950-4CD0-8E5C-AA29FFA208FF}" srcOrd="10" destOrd="0" presId="urn:microsoft.com/office/officeart/2005/8/layout/lProcess2"/>
    <dgm:cxn modelId="{DFCD3212-5B25-40EF-91B9-F1C481C21AFA}" type="presParOf" srcId="{8031DF43-030A-4D62-9563-EE7BD54F427C}" destId="{B845DDBE-032D-4735-9576-E3EB086981F2}" srcOrd="9" destOrd="0" presId="urn:microsoft.com/office/officeart/2005/8/layout/lProcess2"/>
    <dgm:cxn modelId="{82CC5879-ADEB-4BB9-B8AE-FD4A3ADAD37E}" type="presParOf" srcId="{8031DF43-030A-4D62-9563-EE7BD54F427C}" destId="{4E239D93-5E88-4535-B5F9-AAE2E6ADB8C2}" srcOrd="10" destOrd="0" presId="urn:microsoft.com/office/officeart/2005/8/layout/lProcess2"/>
    <dgm:cxn modelId="{1820A8F8-2B59-40EF-B20C-421C1250E4F6}" type="presParOf" srcId="{4E239D93-5E88-4535-B5F9-AAE2E6ADB8C2}" destId="{F8C60A65-BF83-46BF-8329-3FD4A76F3616}" srcOrd="0" destOrd="0" presId="urn:microsoft.com/office/officeart/2005/8/layout/lProcess2"/>
    <dgm:cxn modelId="{C9BCCF2C-9CFD-4150-8D9F-25A5C0FB418F}" type="presParOf" srcId="{4E239D93-5E88-4535-B5F9-AAE2E6ADB8C2}" destId="{C4E3AF49-DFBF-4A89-82B4-7B86ACA8C6BA}" srcOrd="1" destOrd="0" presId="urn:microsoft.com/office/officeart/2005/8/layout/lProcess2"/>
    <dgm:cxn modelId="{013EB4B1-5F0A-4BD8-B6C7-170E1D835D11}" type="presParOf" srcId="{4E239D93-5E88-4535-B5F9-AAE2E6ADB8C2}" destId="{1A982DF1-9E14-4488-93AC-8F036384C9D4}" srcOrd="2" destOrd="0" presId="urn:microsoft.com/office/officeart/2005/8/layout/lProcess2"/>
    <dgm:cxn modelId="{5E07016A-4316-4F52-B090-9A5D4DABB3F4}" type="presParOf" srcId="{1A982DF1-9E14-4488-93AC-8F036384C9D4}" destId="{E7A6B894-6ADF-445B-9D62-B6E78AFD2C94}" srcOrd="0" destOrd="0" presId="urn:microsoft.com/office/officeart/2005/8/layout/lProcess2"/>
    <dgm:cxn modelId="{AC225C64-7888-496B-BEEE-AB2CE1BCE598}" type="presParOf" srcId="{E7A6B894-6ADF-445B-9D62-B6E78AFD2C94}" destId="{D71261B8-6A18-4BEE-A0B5-3EDE4793B910}" srcOrd="0" destOrd="0" presId="urn:microsoft.com/office/officeart/2005/8/layout/lProcess2"/>
    <dgm:cxn modelId="{A9B20B10-A703-43FC-A6BF-FB38FA05062F}" type="presParOf" srcId="{E7A6B894-6ADF-445B-9D62-B6E78AFD2C94}" destId="{387E2BE0-8FFA-4CFD-B9BD-F7AE330E77D2}" srcOrd="1" destOrd="0" presId="urn:microsoft.com/office/officeart/2005/8/layout/lProcess2"/>
    <dgm:cxn modelId="{C5453A27-9FCC-4D3E-8DE6-13C0A2C0F1ED}" type="presParOf" srcId="{E7A6B894-6ADF-445B-9D62-B6E78AFD2C94}" destId="{2773F225-4113-4330-986E-A764942AE914}" srcOrd="2" destOrd="0" presId="urn:microsoft.com/office/officeart/2005/8/layout/lProcess2"/>
    <dgm:cxn modelId="{76C90579-2993-41CC-AADE-97811E95A247}" type="presParOf" srcId="{E7A6B894-6ADF-445B-9D62-B6E78AFD2C94}" destId="{E8BEC8CB-17EB-40F0-B066-73CD9D0B3A05}" srcOrd="3" destOrd="0" presId="urn:microsoft.com/office/officeart/2005/8/layout/lProcess2"/>
    <dgm:cxn modelId="{8754F287-AF22-430E-9C9B-95661BE12541}" type="presParOf" srcId="{E7A6B894-6ADF-445B-9D62-B6E78AFD2C94}" destId="{51929240-168B-4ECD-A398-C316AF952EDB}" srcOrd="4" destOrd="0" presId="urn:microsoft.com/office/officeart/2005/8/layout/lProcess2"/>
    <dgm:cxn modelId="{BB58100B-1E6B-4F3A-9A72-4E0E582BD584}" type="presParOf" srcId="{E7A6B894-6ADF-445B-9D62-B6E78AFD2C94}" destId="{462E611B-44D1-476A-A29A-45647A1C85AA}" srcOrd="5" destOrd="0" presId="urn:microsoft.com/office/officeart/2005/8/layout/lProcess2"/>
    <dgm:cxn modelId="{473E6B24-F5B4-4975-A67F-54962DFA3117}" type="presParOf" srcId="{E7A6B894-6ADF-445B-9D62-B6E78AFD2C94}" destId="{448F2E2D-3049-402C-883E-006786FA1EE9}" srcOrd="6" destOrd="0" presId="urn:microsoft.com/office/officeart/2005/8/layout/lProcess2"/>
    <dgm:cxn modelId="{D6B7894A-C4B0-4DA5-A819-8D3A40D1780E}" type="presParOf" srcId="{E7A6B894-6ADF-445B-9D62-B6E78AFD2C94}" destId="{48510677-0E89-417F-BA94-91FCC2E30EEC}" srcOrd="7" destOrd="0" presId="urn:microsoft.com/office/officeart/2005/8/layout/lProcess2"/>
    <dgm:cxn modelId="{45DAC4A8-AE3E-4175-9E6F-685E4B7D3877}" type="presParOf" srcId="{E7A6B894-6ADF-445B-9D62-B6E78AFD2C94}" destId="{D176925D-09C6-46EB-9E52-5144104E46FA}" srcOrd="8" destOrd="0" presId="urn:microsoft.com/office/officeart/2005/8/layout/lProcess2"/>
    <dgm:cxn modelId="{AEFC8C2E-4A66-4D07-A152-16F525257AAF}" type="presParOf" srcId="{E7A6B894-6ADF-445B-9D62-B6E78AFD2C94}" destId="{CC2381B3-DBFE-447D-A50E-8B3FC031EBE3}" srcOrd="9" destOrd="0" presId="urn:microsoft.com/office/officeart/2005/8/layout/lProcess2"/>
    <dgm:cxn modelId="{415AAF90-B410-4B26-B8D3-7BBC02ED343B}" type="presParOf" srcId="{E7A6B894-6ADF-445B-9D62-B6E78AFD2C94}" destId="{EDF2CB1A-F9E0-4C03-AD57-7BEFC324BAF3}" srcOrd="10" destOrd="0" presId="urn:microsoft.com/office/officeart/2005/8/layout/lProcess2"/>
    <dgm:cxn modelId="{045E5389-E796-47E8-88BA-499A75A3859E}" type="presParOf" srcId="{E7A6B894-6ADF-445B-9D62-B6E78AFD2C94}" destId="{1EF2A5D2-D1B5-4D97-A2BD-4B1A8B177B9E}" srcOrd="11" destOrd="0" presId="urn:microsoft.com/office/officeart/2005/8/layout/lProcess2"/>
    <dgm:cxn modelId="{D2CCD385-E1AC-4D71-90C2-6407DE00FBFF}" type="presParOf" srcId="{E7A6B894-6ADF-445B-9D62-B6E78AFD2C94}" destId="{C7662349-7427-4DFD-A58D-E73B1AD4FA0A}" srcOrd="12" destOrd="0" presId="urn:microsoft.com/office/officeart/2005/8/layout/lProcess2"/>
    <dgm:cxn modelId="{D14E02AE-64C1-4290-9DC3-F6330CD5D3E3}" type="presParOf" srcId="{E7A6B894-6ADF-445B-9D62-B6E78AFD2C94}" destId="{D4EF05E2-27E8-4335-B3C6-66957FBA9DF2}" srcOrd="13" destOrd="0" presId="urn:microsoft.com/office/officeart/2005/8/layout/lProcess2"/>
    <dgm:cxn modelId="{94F6B248-9BD0-4858-945F-E1B376B957C8}" type="presParOf" srcId="{E7A6B894-6ADF-445B-9D62-B6E78AFD2C94}" destId="{E43535C3-F868-48E2-88C3-C0732D53D979}" srcOrd="14" destOrd="0" presId="urn:microsoft.com/office/officeart/2005/8/layout/lProcess2"/>
    <dgm:cxn modelId="{6D01F217-95FA-42B3-BE37-291FF4D3AA70}" type="presParOf" srcId="{8031DF43-030A-4D62-9563-EE7BD54F427C}" destId="{23AB788C-8BFD-44B2-92A7-E06685567E3F}" srcOrd="11" destOrd="0" presId="urn:microsoft.com/office/officeart/2005/8/layout/lProcess2"/>
    <dgm:cxn modelId="{762E11F5-1099-4DB0-BA2B-F89C0A282228}" type="presParOf" srcId="{8031DF43-030A-4D62-9563-EE7BD54F427C}" destId="{1FCBBEC7-5D1F-41FF-AA77-0DCDCE238291}" srcOrd="12" destOrd="0" presId="urn:microsoft.com/office/officeart/2005/8/layout/lProcess2"/>
    <dgm:cxn modelId="{84FD6DC4-BBCC-442E-85AA-F9420948744B}" type="presParOf" srcId="{1FCBBEC7-5D1F-41FF-AA77-0DCDCE238291}" destId="{9F288382-3619-41A9-A9A6-9318B834DC12}" srcOrd="0" destOrd="0" presId="urn:microsoft.com/office/officeart/2005/8/layout/lProcess2"/>
    <dgm:cxn modelId="{FAEE1610-4429-4F8B-8D4C-345C8ED01C25}" type="presParOf" srcId="{1FCBBEC7-5D1F-41FF-AA77-0DCDCE238291}" destId="{017AE36E-82C6-47AA-95E6-4E0B683DBB7F}" srcOrd="1" destOrd="0" presId="urn:microsoft.com/office/officeart/2005/8/layout/lProcess2"/>
    <dgm:cxn modelId="{0B751773-2D1D-4D8C-B7BC-9BC4D87C2B00}" type="presParOf" srcId="{1FCBBEC7-5D1F-41FF-AA77-0DCDCE238291}" destId="{6F735FBE-D41C-4183-806C-91DFF6C30962}" srcOrd="2" destOrd="0" presId="urn:microsoft.com/office/officeart/2005/8/layout/lProcess2"/>
    <dgm:cxn modelId="{3A92B925-0661-4AD9-A938-C510CC41B535}" type="presParOf" srcId="{6F735FBE-D41C-4183-806C-91DFF6C30962}" destId="{7F6BCFF4-9556-41E8-9E4B-B013D64E5F48}" srcOrd="0" destOrd="0" presId="urn:microsoft.com/office/officeart/2005/8/layout/lProcess2"/>
    <dgm:cxn modelId="{2FDC2C62-8458-4BC1-B19C-25987B88E73E}" type="presParOf" srcId="{7F6BCFF4-9556-41E8-9E4B-B013D64E5F48}" destId="{5A3CC155-8A2A-42D8-B36C-06C51AB2C4DA}" srcOrd="0" destOrd="0" presId="urn:microsoft.com/office/officeart/2005/8/layout/lProcess2"/>
    <dgm:cxn modelId="{BA05D677-D362-4111-A4A0-6E63EED6A015}" type="presParOf" srcId="{7F6BCFF4-9556-41E8-9E4B-B013D64E5F48}" destId="{757CEAE0-D894-45F8-B3FA-288B82A6C762}" srcOrd="1" destOrd="0" presId="urn:microsoft.com/office/officeart/2005/8/layout/lProcess2"/>
    <dgm:cxn modelId="{7D08E38B-7515-40FF-98BE-FA5B063007AF}" type="presParOf" srcId="{7F6BCFF4-9556-41E8-9E4B-B013D64E5F48}" destId="{BFD5DC5D-CB14-4D09-8568-AF9E10093E4D}" srcOrd="2" destOrd="0" presId="urn:microsoft.com/office/officeart/2005/8/layout/lProcess2"/>
    <dgm:cxn modelId="{E02E764E-8723-410B-B7AC-0B61398EE792}" type="presParOf" srcId="{7F6BCFF4-9556-41E8-9E4B-B013D64E5F48}" destId="{37F308F8-01E8-405F-AE58-FD24EB2B911A}" srcOrd="3" destOrd="0" presId="urn:microsoft.com/office/officeart/2005/8/layout/lProcess2"/>
    <dgm:cxn modelId="{AAA9C1C2-E812-4A4B-8C16-809EB9474820}" type="presParOf" srcId="{7F6BCFF4-9556-41E8-9E4B-B013D64E5F48}" destId="{2FA3DBAA-4936-46B1-87D5-9640C9924E58}" srcOrd="4" destOrd="0" presId="urn:microsoft.com/office/officeart/2005/8/layout/lProcess2"/>
    <dgm:cxn modelId="{80D1D44B-0F70-414A-81D3-E661002643A3}" type="presParOf" srcId="{7F6BCFF4-9556-41E8-9E4B-B013D64E5F48}" destId="{C993C4A4-998C-415F-A588-D259EDCEF7A5}" srcOrd="5" destOrd="0" presId="urn:microsoft.com/office/officeart/2005/8/layout/lProcess2"/>
    <dgm:cxn modelId="{0CFFCF62-D68A-424F-B1A5-7C5B78AE7173}" type="presParOf" srcId="{7F6BCFF4-9556-41E8-9E4B-B013D64E5F48}" destId="{8D3B603A-7A82-4B66-958A-BCCA4845197B}" srcOrd="6" destOrd="0" presId="urn:microsoft.com/office/officeart/2005/8/layout/lProcess2"/>
    <dgm:cxn modelId="{D7CB00D3-3411-4FE0-8381-00C9F01E22DD}" type="presParOf" srcId="{8031DF43-030A-4D62-9563-EE7BD54F427C}" destId="{F56537C9-C417-40EC-806A-36A9F47724F2}" srcOrd="13" destOrd="0" presId="urn:microsoft.com/office/officeart/2005/8/layout/lProcess2"/>
    <dgm:cxn modelId="{970D4342-8E6B-4B1A-B9AC-C50400E4A1D9}" type="presParOf" srcId="{8031DF43-030A-4D62-9563-EE7BD54F427C}" destId="{C8E4A155-AE93-469E-B4A7-52737C858A46}" srcOrd="14" destOrd="0" presId="urn:microsoft.com/office/officeart/2005/8/layout/lProcess2"/>
    <dgm:cxn modelId="{B4FBABCE-C2D5-4E3C-8D0D-04421C093ACE}" type="presParOf" srcId="{C8E4A155-AE93-469E-B4A7-52737C858A46}" destId="{BE6BF739-E7C6-4031-9117-5A21A347F068}" srcOrd="0" destOrd="0" presId="urn:microsoft.com/office/officeart/2005/8/layout/lProcess2"/>
    <dgm:cxn modelId="{153F500F-7AD2-4243-9B00-D4B2368F1752}" type="presParOf" srcId="{C8E4A155-AE93-469E-B4A7-52737C858A46}" destId="{A22B56E4-CDC8-4984-9A9F-D79940300B35}" srcOrd="1" destOrd="0" presId="urn:microsoft.com/office/officeart/2005/8/layout/lProcess2"/>
    <dgm:cxn modelId="{8675EB9C-D2C1-4D97-8EC2-11B3269DCECC}" type="presParOf" srcId="{C8E4A155-AE93-469E-B4A7-52737C858A46}" destId="{C31AA7CD-49DC-475B-94A0-C326D5A00743}" srcOrd="2" destOrd="0" presId="urn:microsoft.com/office/officeart/2005/8/layout/lProcess2"/>
    <dgm:cxn modelId="{4DDD6A41-4EDC-44FB-B6A8-31B5B60EE680}" type="presParOf" srcId="{C31AA7CD-49DC-475B-94A0-C326D5A00743}" destId="{04F9656D-C11B-4FA5-9247-7DF844F1251C}" srcOrd="0" destOrd="0" presId="urn:microsoft.com/office/officeart/2005/8/layout/lProcess2"/>
    <dgm:cxn modelId="{EF0BB97E-302C-4C6C-9DE1-5AF3CB415B26}" type="presParOf" srcId="{04F9656D-C11B-4FA5-9247-7DF844F1251C}" destId="{6776C61D-1B4B-42D1-A71C-1A8C68638539}" srcOrd="0" destOrd="0" presId="urn:microsoft.com/office/officeart/2005/8/layout/lProcess2"/>
    <dgm:cxn modelId="{D5AB20A0-B7BC-414C-AAE6-530BD9F3BDA2}" type="presParOf" srcId="{04F9656D-C11B-4FA5-9247-7DF844F1251C}" destId="{6CA22E07-B791-48B3-8596-84E9FBB548AD}" srcOrd="1" destOrd="0" presId="urn:microsoft.com/office/officeart/2005/8/layout/lProcess2"/>
    <dgm:cxn modelId="{EB5C3B86-B74E-4356-9C76-0FED75389CCB}" type="presParOf" srcId="{04F9656D-C11B-4FA5-9247-7DF844F1251C}" destId="{7C2FFB58-1881-499E-83AF-E9D1C43E9171}" srcOrd="2" destOrd="0" presId="urn:microsoft.com/office/officeart/2005/8/layout/lProcess2"/>
    <dgm:cxn modelId="{34549259-5D69-4815-AE82-0011EF63536D}" type="presParOf" srcId="{04F9656D-C11B-4FA5-9247-7DF844F1251C}" destId="{156136C8-CB81-437A-A532-DED83D86FE3A}" srcOrd="3" destOrd="0" presId="urn:microsoft.com/office/officeart/2005/8/layout/lProcess2"/>
    <dgm:cxn modelId="{BA79AEAA-9054-45F0-A90E-DD9EBAD257D5}" type="presParOf" srcId="{04F9656D-C11B-4FA5-9247-7DF844F1251C}" destId="{A3772538-ACDD-4B04-B2AC-52CDD168E7CF}" srcOrd="4" destOrd="0" presId="urn:microsoft.com/office/officeart/2005/8/layout/lProcess2"/>
    <dgm:cxn modelId="{F2ACC1AB-8187-4270-A3FC-6ED8BA3EB29A}" type="presParOf" srcId="{04F9656D-C11B-4FA5-9247-7DF844F1251C}" destId="{22AFAAE7-0FEA-47DE-A712-550E49688165}" srcOrd="5" destOrd="0" presId="urn:microsoft.com/office/officeart/2005/8/layout/lProcess2"/>
    <dgm:cxn modelId="{A86E7F03-DA77-4F83-A9E8-6766CE61D654}" type="presParOf" srcId="{04F9656D-C11B-4FA5-9247-7DF844F1251C}" destId="{0912656C-D0E2-48F4-8319-4BF2142E735F}" srcOrd="6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8F13155-564C-40B2-99E1-B04AFDD98A45}" type="doc">
      <dgm:prSet loTypeId="urn:microsoft.com/office/officeart/2009/3/layout/DescendingProcess" loCatId="process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nl-NL"/>
        </a:p>
      </dgm:t>
    </dgm:pt>
    <dgm:pt modelId="{B8B2E0FA-C339-4C1A-84D6-C3024BB50967}">
      <dgm:prSet phldrT="[Tekst]" phldr="0"/>
      <dgm:spPr/>
      <dgm:t>
        <a:bodyPr/>
        <a:lstStyle/>
        <a:p>
          <a:r>
            <a:rPr lang="nl-BE" dirty="0"/>
            <a:t>Efeze:</a:t>
          </a:r>
          <a:br>
            <a:rPr lang="nl-BE" dirty="0"/>
          </a:br>
          <a:r>
            <a:rPr lang="nl-BE" dirty="0"/>
            <a:t>Vroege kerk</a:t>
          </a:r>
          <a:endParaRPr lang="nl-NL" dirty="0"/>
        </a:p>
      </dgm:t>
    </dgm:pt>
    <dgm:pt modelId="{6CCAFA80-983B-4396-862B-724524E0FE66}" type="parTrans" cxnId="{CA548FB0-B15F-4B06-92C4-9F84B872941C}">
      <dgm:prSet/>
      <dgm:spPr/>
      <dgm:t>
        <a:bodyPr/>
        <a:lstStyle/>
        <a:p>
          <a:endParaRPr lang="nl-NL"/>
        </a:p>
      </dgm:t>
    </dgm:pt>
    <dgm:pt modelId="{0D0B36C9-81E8-4176-9062-6D846E4A4A6A}" type="sibTrans" cxnId="{CA548FB0-B15F-4B06-92C4-9F84B872941C}">
      <dgm:prSet/>
      <dgm:spPr/>
      <dgm:t>
        <a:bodyPr/>
        <a:lstStyle/>
        <a:p>
          <a:endParaRPr lang="nl-NL"/>
        </a:p>
      </dgm:t>
    </dgm:pt>
    <dgm:pt modelId="{425935C7-4B68-4161-B877-9F6D65818D7C}">
      <dgm:prSet phldrT="[Tekst]" phldr="0"/>
      <dgm:spPr/>
      <dgm:t>
        <a:bodyPr/>
        <a:lstStyle/>
        <a:p>
          <a:r>
            <a:rPr lang="nl-BE" dirty="0"/>
            <a:t>Smyrna:</a:t>
          </a:r>
          <a:br>
            <a:rPr lang="nl-BE" dirty="0"/>
          </a:br>
          <a:r>
            <a:rPr lang="nl-BE" dirty="0"/>
            <a:t>Vervolging</a:t>
          </a:r>
          <a:endParaRPr lang="nl-NL" dirty="0"/>
        </a:p>
      </dgm:t>
    </dgm:pt>
    <dgm:pt modelId="{A174B230-4D19-4894-A617-3AE7D1FFC1EF}" type="parTrans" cxnId="{A7497722-998D-4A6A-8075-26BFB13E1FAF}">
      <dgm:prSet/>
      <dgm:spPr/>
      <dgm:t>
        <a:bodyPr/>
        <a:lstStyle/>
        <a:p>
          <a:endParaRPr lang="nl-NL"/>
        </a:p>
      </dgm:t>
    </dgm:pt>
    <dgm:pt modelId="{9FFBF98F-F09C-4FE8-8A39-FCD86C730DB6}" type="sibTrans" cxnId="{A7497722-998D-4A6A-8075-26BFB13E1FAF}">
      <dgm:prSet/>
      <dgm:spPr/>
      <dgm:t>
        <a:bodyPr/>
        <a:lstStyle/>
        <a:p>
          <a:endParaRPr lang="nl-NL"/>
        </a:p>
      </dgm:t>
    </dgm:pt>
    <dgm:pt modelId="{5606932C-6F48-4E51-9A07-4C1F598E5EE8}">
      <dgm:prSet phldrT="[Tekst]" phldr="0"/>
      <dgm:spPr/>
      <dgm:t>
        <a:bodyPr/>
        <a:lstStyle/>
        <a:p>
          <a:r>
            <a:rPr lang="nl-BE" dirty="0" err="1"/>
            <a:t>Pergamus</a:t>
          </a:r>
          <a:r>
            <a:rPr lang="nl-BE" dirty="0"/>
            <a:t>:</a:t>
          </a:r>
          <a:br>
            <a:rPr lang="nl-BE" dirty="0"/>
          </a:br>
          <a:r>
            <a:rPr lang="nl-BE" dirty="0"/>
            <a:t>Staatskerk</a:t>
          </a:r>
          <a:endParaRPr lang="nl-NL" dirty="0"/>
        </a:p>
      </dgm:t>
    </dgm:pt>
    <dgm:pt modelId="{6BF465B4-3FFF-45AE-AB3E-7000AE45098D}" type="parTrans" cxnId="{886F46C8-4C2C-4D4E-AEA3-747777BAE657}">
      <dgm:prSet/>
      <dgm:spPr/>
      <dgm:t>
        <a:bodyPr/>
        <a:lstStyle/>
        <a:p>
          <a:endParaRPr lang="nl-NL"/>
        </a:p>
      </dgm:t>
    </dgm:pt>
    <dgm:pt modelId="{B470BFA1-0DE5-4F29-9F3B-6D98CFC1FBC7}" type="sibTrans" cxnId="{886F46C8-4C2C-4D4E-AEA3-747777BAE657}">
      <dgm:prSet/>
      <dgm:spPr/>
      <dgm:t>
        <a:bodyPr/>
        <a:lstStyle/>
        <a:p>
          <a:endParaRPr lang="nl-NL"/>
        </a:p>
      </dgm:t>
    </dgm:pt>
    <dgm:pt modelId="{462991E7-1914-4507-B0D8-B08BA71E0289}">
      <dgm:prSet phldrT="[Tekst]" phldr="0"/>
      <dgm:spPr/>
      <dgm:t>
        <a:bodyPr/>
        <a:lstStyle/>
        <a:p>
          <a:r>
            <a:rPr lang="nl-BE" dirty="0"/>
            <a:t>Tegelijktijdig</a:t>
          </a:r>
          <a:endParaRPr lang="nl-NL" dirty="0"/>
        </a:p>
      </dgm:t>
    </dgm:pt>
    <dgm:pt modelId="{5E1BFBA7-0FEF-4817-AF7B-AC77A41A13DB}" type="parTrans" cxnId="{80BB1599-7098-45F0-8B39-AABDB54F017A}">
      <dgm:prSet/>
      <dgm:spPr/>
      <dgm:t>
        <a:bodyPr/>
        <a:lstStyle/>
        <a:p>
          <a:endParaRPr lang="nl-NL"/>
        </a:p>
      </dgm:t>
    </dgm:pt>
    <dgm:pt modelId="{A07CFA49-903C-49FE-AE66-B93D3E8D5B90}" type="sibTrans" cxnId="{80BB1599-7098-45F0-8B39-AABDB54F017A}">
      <dgm:prSet/>
      <dgm:spPr/>
      <dgm:t>
        <a:bodyPr/>
        <a:lstStyle/>
        <a:p>
          <a:endParaRPr lang="nl-NL"/>
        </a:p>
      </dgm:t>
    </dgm:pt>
    <dgm:pt modelId="{F94D24FE-56DE-44C1-8DCA-D98BD23B8F3F}">
      <dgm:prSet phldrT="[Tekst]" phldr="0"/>
      <dgm:spPr/>
      <dgm:t>
        <a:bodyPr/>
        <a:lstStyle/>
        <a:p>
          <a:r>
            <a:rPr lang="nl-BE" dirty="0"/>
            <a:t>Sardis: Reformatie</a:t>
          </a:r>
          <a:endParaRPr lang="nl-NL" dirty="0"/>
        </a:p>
      </dgm:t>
    </dgm:pt>
    <dgm:pt modelId="{AD360845-8B44-4BAA-AA9F-B5094B7A5ED2}" type="parTrans" cxnId="{E6BF8B9C-B849-4285-A823-CA4BA7B025C6}">
      <dgm:prSet/>
      <dgm:spPr/>
      <dgm:t>
        <a:bodyPr/>
        <a:lstStyle/>
        <a:p>
          <a:endParaRPr lang="nl-NL"/>
        </a:p>
      </dgm:t>
    </dgm:pt>
    <dgm:pt modelId="{9CB6CEEC-3E2A-47B0-AE6F-C8BCBABAD902}" type="sibTrans" cxnId="{E6BF8B9C-B849-4285-A823-CA4BA7B025C6}">
      <dgm:prSet/>
      <dgm:spPr/>
      <dgm:t>
        <a:bodyPr/>
        <a:lstStyle/>
        <a:p>
          <a:endParaRPr lang="nl-NL"/>
        </a:p>
      </dgm:t>
    </dgm:pt>
    <dgm:pt modelId="{B4662812-C0B2-4F24-8723-DAB158344D68}">
      <dgm:prSet phldrT="[Tekst]" phldr="0"/>
      <dgm:spPr/>
      <dgm:t>
        <a:bodyPr/>
        <a:lstStyle/>
        <a:p>
          <a:r>
            <a:rPr lang="nl-BE" dirty="0" err="1"/>
            <a:t>Filadelfia</a:t>
          </a:r>
          <a:r>
            <a:rPr lang="nl-BE" dirty="0"/>
            <a:t>: Mijn kerk</a:t>
          </a:r>
          <a:endParaRPr lang="nl-NL" dirty="0"/>
        </a:p>
      </dgm:t>
    </dgm:pt>
    <dgm:pt modelId="{F4A2258F-C4CF-4B90-90ED-F6479A85BABA}" type="parTrans" cxnId="{6FC00700-4CC2-4F8E-B3EE-D2B62C0106AE}">
      <dgm:prSet/>
      <dgm:spPr/>
      <dgm:t>
        <a:bodyPr/>
        <a:lstStyle/>
        <a:p>
          <a:endParaRPr lang="nl-NL"/>
        </a:p>
      </dgm:t>
    </dgm:pt>
    <dgm:pt modelId="{801FA276-02DE-4AEB-9181-724E5E42D1B9}" type="sibTrans" cxnId="{6FC00700-4CC2-4F8E-B3EE-D2B62C0106AE}">
      <dgm:prSet/>
      <dgm:spPr/>
      <dgm:t>
        <a:bodyPr/>
        <a:lstStyle/>
        <a:p>
          <a:endParaRPr lang="nl-NL"/>
        </a:p>
      </dgm:t>
    </dgm:pt>
    <dgm:pt modelId="{CAFE05F9-5DF5-44C2-91D9-A369BE6281F4}">
      <dgm:prSet phldrT="[Tekst]" phldr="0"/>
      <dgm:spPr/>
      <dgm:t>
        <a:bodyPr/>
        <a:lstStyle/>
        <a:p>
          <a:r>
            <a:rPr lang="nl-BE" dirty="0" err="1"/>
            <a:t>Laodicea</a:t>
          </a:r>
          <a:r>
            <a:rPr lang="nl-BE" dirty="0"/>
            <a:t>: Verkeerde kerken</a:t>
          </a:r>
          <a:endParaRPr lang="nl-NL" dirty="0"/>
        </a:p>
      </dgm:t>
    </dgm:pt>
    <dgm:pt modelId="{17F93F5B-DB90-43C1-B5E9-31AD42B737B8}" type="parTrans" cxnId="{130477C8-B1D3-4CDE-9DBE-9A818E454317}">
      <dgm:prSet/>
      <dgm:spPr/>
      <dgm:t>
        <a:bodyPr/>
        <a:lstStyle/>
        <a:p>
          <a:endParaRPr lang="nl-NL"/>
        </a:p>
      </dgm:t>
    </dgm:pt>
    <dgm:pt modelId="{82F1C64B-9636-4062-9F04-52FABC2CC3C8}" type="sibTrans" cxnId="{130477C8-B1D3-4CDE-9DBE-9A818E454317}">
      <dgm:prSet/>
      <dgm:spPr/>
      <dgm:t>
        <a:bodyPr/>
        <a:lstStyle/>
        <a:p>
          <a:endParaRPr lang="nl-NL"/>
        </a:p>
      </dgm:t>
    </dgm:pt>
    <dgm:pt modelId="{59B9DE94-81E0-46FB-8574-B71637F6393F}">
      <dgm:prSet phldrT="[Tekst]" phldr="0"/>
      <dgm:spPr/>
      <dgm:t>
        <a:bodyPr/>
        <a:lstStyle/>
        <a:p>
          <a:r>
            <a:rPr lang="nl-BE" dirty="0" err="1"/>
            <a:t>Tyatira</a:t>
          </a:r>
          <a:r>
            <a:rPr lang="nl-BE" dirty="0"/>
            <a:t>: Middeleeuwen</a:t>
          </a:r>
          <a:endParaRPr lang="nl-NL" dirty="0"/>
        </a:p>
      </dgm:t>
    </dgm:pt>
    <dgm:pt modelId="{89FA2627-3C0D-43D6-86C4-DCC810CEEFAA}" type="parTrans" cxnId="{89057FE9-8B98-4425-885E-AE946EA3F9FF}">
      <dgm:prSet/>
      <dgm:spPr/>
      <dgm:t>
        <a:bodyPr/>
        <a:lstStyle/>
        <a:p>
          <a:endParaRPr lang="nl-NL"/>
        </a:p>
      </dgm:t>
    </dgm:pt>
    <dgm:pt modelId="{0E08EA55-CDA2-4258-8692-B64F0D5FA9AC}" type="sibTrans" cxnId="{89057FE9-8B98-4425-885E-AE946EA3F9FF}">
      <dgm:prSet/>
      <dgm:spPr/>
      <dgm:t>
        <a:bodyPr/>
        <a:lstStyle/>
        <a:p>
          <a:endParaRPr lang="nl-NL"/>
        </a:p>
      </dgm:t>
    </dgm:pt>
    <dgm:pt modelId="{1F349928-5F01-4802-B855-A751F0469E6B}" type="pres">
      <dgm:prSet presAssocID="{68F13155-564C-40B2-99E1-B04AFDD98A45}" presName="Name0" presStyleCnt="0">
        <dgm:presLayoutVars>
          <dgm:chMax val="7"/>
          <dgm:chPref val="5"/>
        </dgm:presLayoutVars>
      </dgm:prSet>
      <dgm:spPr/>
    </dgm:pt>
    <dgm:pt modelId="{B6C23D07-13FB-47E2-BF2D-B3F886CCA611}" type="pres">
      <dgm:prSet presAssocID="{68F13155-564C-40B2-99E1-B04AFDD98A45}" presName="arrowNode" presStyleLbl="node1" presStyleIdx="0" presStyleCnt="1"/>
      <dgm:spPr/>
    </dgm:pt>
    <dgm:pt modelId="{9996544F-BBC7-4B57-91A6-DB6EBCF0392B}" type="pres">
      <dgm:prSet presAssocID="{B8B2E0FA-C339-4C1A-84D6-C3024BB50967}" presName="txNode1" presStyleLbl="revTx" presStyleIdx="0" presStyleCnt="4">
        <dgm:presLayoutVars>
          <dgm:bulletEnabled val="1"/>
        </dgm:presLayoutVars>
      </dgm:prSet>
      <dgm:spPr/>
    </dgm:pt>
    <dgm:pt modelId="{5B100CA2-B470-4520-A7D7-0C151C1DEF46}" type="pres">
      <dgm:prSet presAssocID="{425935C7-4B68-4161-B877-9F6D65818D7C}" presName="txNode2" presStyleLbl="revTx" presStyleIdx="1" presStyleCnt="4">
        <dgm:presLayoutVars>
          <dgm:bulletEnabled val="1"/>
        </dgm:presLayoutVars>
      </dgm:prSet>
      <dgm:spPr/>
    </dgm:pt>
    <dgm:pt modelId="{08D6C05B-EC99-4A3F-8D3B-1A8E64EE9B5B}" type="pres">
      <dgm:prSet presAssocID="{9FFBF98F-F09C-4FE8-8A39-FCD86C730DB6}" presName="dotNode2" presStyleCnt="0"/>
      <dgm:spPr/>
    </dgm:pt>
    <dgm:pt modelId="{DD3FC541-54CF-494B-8FB3-6F9B4477A503}" type="pres">
      <dgm:prSet presAssocID="{9FFBF98F-F09C-4FE8-8A39-FCD86C730DB6}" presName="dotRepeatNode" presStyleLbl="fgShp" presStyleIdx="0" presStyleCnt="2"/>
      <dgm:spPr/>
    </dgm:pt>
    <dgm:pt modelId="{66B1B8D2-F040-480A-AE2F-120161AD5AC7}" type="pres">
      <dgm:prSet presAssocID="{5606932C-6F48-4E51-9A07-4C1F598E5EE8}" presName="txNode3" presStyleLbl="revTx" presStyleIdx="2" presStyleCnt="4">
        <dgm:presLayoutVars>
          <dgm:bulletEnabled val="1"/>
        </dgm:presLayoutVars>
      </dgm:prSet>
      <dgm:spPr/>
    </dgm:pt>
    <dgm:pt modelId="{68EAB1C8-29BC-4AC8-91B5-62359778D706}" type="pres">
      <dgm:prSet presAssocID="{B470BFA1-0DE5-4F29-9F3B-6D98CFC1FBC7}" presName="dotNode3" presStyleCnt="0"/>
      <dgm:spPr/>
    </dgm:pt>
    <dgm:pt modelId="{7B2A9AB6-C15B-4C31-B586-575461574528}" type="pres">
      <dgm:prSet presAssocID="{B470BFA1-0DE5-4F29-9F3B-6D98CFC1FBC7}" presName="dotRepeatNode" presStyleLbl="fgShp" presStyleIdx="1" presStyleCnt="2"/>
      <dgm:spPr/>
    </dgm:pt>
    <dgm:pt modelId="{C18E6F9A-B448-4038-AF32-B70DD8777C1A}" type="pres">
      <dgm:prSet presAssocID="{462991E7-1914-4507-B0D8-B08BA71E0289}" presName="txNode4" presStyleLbl="revTx" presStyleIdx="3" presStyleCnt="4">
        <dgm:presLayoutVars>
          <dgm:bulletEnabled val="1"/>
        </dgm:presLayoutVars>
      </dgm:prSet>
      <dgm:spPr/>
    </dgm:pt>
  </dgm:ptLst>
  <dgm:cxnLst>
    <dgm:cxn modelId="{6FC00700-4CC2-4F8E-B3EE-D2B62C0106AE}" srcId="{462991E7-1914-4507-B0D8-B08BA71E0289}" destId="{B4662812-C0B2-4F24-8723-DAB158344D68}" srcOrd="2" destOrd="0" parTransId="{F4A2258F-C4CF-4B90-90ED-F6479A85BABA}" sibTransId="{801FA276-02DE-4AEB-9181-724E5E42D1B9}"/>
    <dgm:cxn modelId="{87AF560A-34E7-473C-8585-1D85930E1046}" type="presOf" srcId="{9FFBF98F-F09C-4FE8-8A39-FCD86C730DB6}" destId="{DD3FC541-54CF-494B-8FB3-6F9B4477A503}" srcOrd="0" destOrd="0" presId="urn:microsoft.com/office/officeart/2009/3/layout/DescendingProcess"/>
    <dgm:cxn modelId="{A7497722-998D-4A6A-8075-26BFB13E1FAF}" srcId="{68F13155-564C-40B2-99E1-B04AFDD98A45}" destId="{425935C7-4B68-4161-B877-9F6D65818D7C}" srcOrd="1" destOrd="0" parTransId="{A174B230-4D19-4894-A617-3AE7D1FFC1EF}" sibTransId="{9FFBF98F-F09C-4FE8-8A39-FCD86C730DB6}"/>
    <dgm:cxn modelId="{5A010A25-8461-412F-A002-0558E81F21A2}" type="presOf" srcId="{B8B2E0FA-C339-4C1A-84D6-C3024BB50967}" destId="{9996544F-BBC7-4B57-91A6-DB6EBCF0392B}" srcOrd="0" destOrd="0" presId="urn:microsoft.com/office/officeart/2009/3/layout/DescendingProcess"/>
    <dgm:cxn modelId="{773FE639-E339-4A97-BCCC-D0FBE40CC5C5}" type="presOf" srcId="{425935C7-4B68-4161-B877-9F6D65818D7C}" destId="{5B100CA2-B470-4520-A7D7-0C151C1DEF46}" srcOrd="0" destOrd="0" presId="urn:microsoft.com/office/officeart/2009/3/layout/DescendingProcess"/>
    <dgm:cxn modelId="{D9820060-FC9E-4D06-BF7D-C1D11B767A52}" type="presOf" srcId="{462991E7-1914-4507-B0D8-B08BA71E0289}" destId="{C18E6F9A-B448-4038-AF32-B70DD8777C1A}" srcOrd="0" destOrd="0" presId="urn:microsoft.com/office/officeart/2009/3/layout/DescendingProcess"/>
    <dgm:cxn modelId="{C81D5169-67B0-4E51-8D44-5356552C5F92}" type="presOf" srcId="{B4662812-C0B2-4F24-8723-DAB158344D68}" destId="{C18E6F9A-B448-4038-AF32-B70DD8777C1A}" srcOrd="0" destOrd="3" presId="urn:microsoft.com/office/officeart/2009/3/layout/DescendingProcess"/>
    <dgm:cxn modelId="{96EAA94C-A393-4186-997C-F3134A485049}" type="presOf" srcId="{68F13155-564C-40B2-99E1-B04AFDD98A45}" destId="{1F349928-5F01-4802-B855-A751F0469E6B}" srcOrd="0" destOrd="0" presId="urn:microsoft.com/office/officeart/2009/3/layout/DescendingProcess"/>
    <dgm:cxn modelId="{37268A76-D366-468C-A10C-B4B5D1881644}" type="presOf" srcId="{B470BFA1-0DE5-4F29-9F3B-6D98CFC1FBC7}" destId="{7B2A9AB6-C15B-4C31-B586-575461574528}" srcOrd="0" destOrd="0" presId="urn:microsoft.com/office/officeart/2009/3/layout/DescendingProcess"/>
    <dgm:cxn modelId="{80BB1599-7098-45F0-8B39-AABDB54F017A}" srcId="{68F13155-564C-40B2-99E1-B04AFDD98A45}" destId="{462991E7-1914-4507-B0D8-B08BA71E0289}" srcOrd="3" destOrd="0" parTransId="{5E1BFBA7-0FEF-4817-AF7B-AC77A41A13DB}" sibTransId="{A07CFA49-903C-49FE-AE66-B93D3E8D5B90}"/>
    <dgm:cxn modelId="{E6BF8B9C-B849-4285-A823-CA4BA7B025C6}" srcId="{462991E7-1914-4507-B0D8-B08BA71E0289}" destId="{F94D24FE-56DE-44C1-8DCA-D98BD23B8F3F}" srcOrd="1" destOrd="0" parTransId="{AD360845-8B44-4BAA-AA9F-B5094B7A5ED2}" sibTransId="{9CB6CEEC-3E2A-47B0-AE6F-C8BCBABAD902}"/>
    <dgm:cxn modelId="{C9BCC8A5-6F1D-4BCC-A289-5319353968D4}" type="presOf" srcId="{CAFE05F9-5DF5-44C2-91D9-A369BE6281F4}" destId="{C18E6F9A-B448-4038-AF32-B70DD8777C1A}" srcOrd="0" destOrd="4" presId="urn:microsoft.com/office/officeart/2009/3/layout/DescendingProcess"/>
    <dgm:cxn modelId="{83D55CA7-B67F-499D-AEF4-D1C03287492D}" type="presOf" srcId="{F94D24FE-56DE-44C1-8DCA-D98BD23B8F3F}" destId="{C18E6F9A-B448-4038-AF32-B70DD8777C1A}" srcOrd="0" destOrd="2" presId="urn:microsoft.com/office/officeart/2009/3/layout/DescendingProcess"/>
    <dgm:cxn modelId="{CA548FB0-B15F-4B06-92C4-9F84B872941C}" srcId="{68F13155-564C-40B2-99E1-B04AFDD98A45}" destId="{B8B2E0FA-C339-4C1A-84D6-C3024BB50967}" srcOrd="0" destOrd="0" parTransId="{6CCAFA80-983B-4396-862B-724524E0FE66}" sibTransId="{0D0B36C9-81E8-4176-9062-6D846E4A4A6A}"/>
    <dgm:cxn modelId="{71F60EB9-4EA6-45CE-9499-3A3153C72215}" type="presOf" srcId="{5606932C-6F48-4E51-9A07-4C1F598E5EE8}" destId="{66B1B8D2-F040-480A-AE2F-120161AD5AC7}" srcOrd="0" destOrd="0" presId="urn:microsoft.com/office/officeart/2009/3/layout/DescendingProcess"/>
    <dgm:cxn modelId="{D6D1A8C2-9179-4B06-9967-2529590A3FD2}" type="presOf" srcId="{59B9DE94-81E0-46FB-8574-B71637F6393F}" destId="{C18E6F9A-B448-4038-AF32-B70DD8777C1A}" srcOrd="0" destOrd="1" presId="urn:microsoft.com/office/officeart/2009/3/layout/DescendingProcess"/>
    <dgm:cxn modelId="{886F46C8-4C2C-4D4E-AEA3-747777BAE657}" srcId="{68F13155-564C-40B2-99E1-B04AFDD98A45}" destId="{5606932C-6F48-4E51-9A07-4C1F598E5EE8}" srcOrd="2" destOrd="0" parTransId="{6BF465B4-3FFF-45AE-AB3E-7000AE45098D}" sibTransId="{B470BFA1-0DE5-4F29-9F3B-6D98CFC1FBC7}"/>
    <dgm:cxn modelId="{130477C8-B1D3-4CDE-9DBE-9A818E454317}" srcId="{462991E7-1914-4507-B0D8-B08BA71E0289}" destId="{CAFE05F9-5DF5-44C2-91D9-A369BE6281F4}" srcOrd="3" destOrd="0" parTransId="{17F93F5B-DB90-43C1-B5E9-31AD42B737B8}" sibTransId="{82F1C64B-9636-4062-9F04-52FABC2CC3C8}"/>
    <dgm:cxn modelId="{89057FE9-8B98-4425-885E-AE946EA3F9FF}" srcId="{462991E7-1914-4507-B0D8-B08BA71E0289}" destId="{59B9DE94-81E0-46FB-8574-B71637F6393F}" srcOrd="0" destOrd="0" parTransId="{89FA2627-3C0D-43D6-86C4-DCC810CEEFAA}" sibTransId="{0E08EA55-CDA2-4258-8692-B64F0D5FA9AC}"/>
    <dgm:cxn modelId="{AD75F1B6-9AD4-42EA-8E61-C93868EF4B2C}" type="presParOf" srcId="{1F349928-5F01-4802-B855-A751F0469E6B}" destId="{B6C23D07-13FB-47E2-BF2D-B3F886CCA611}" srcOrd="0" destOrd="0" presId="urn:microsoft.com/office/officeart/2009/3/layout/DescendingProcess"/>
    <dgm:cxn modelId="{414F4088-8EA9-4EA9-8898-120661FAA79B}" type="presParOf" srcId="{1F349928-5F01-4802-B855-A751F0469E6B}" destId="{9996544F-BBC7-4B57-91A6-DB6EBCF0392B}" srcOrd="1" destOrd="0" presId="urn:microsoft.com/office/officeart/2009/3/layout/DescendingProcess"/>
    <dgm:cxn modelId="{C01657FF-00B6-4203-8D88-EA55590EB1DE}" type="presParOf" srcId="{1F349928-5F01-4802-B855-A751F0469E6B}" destId="{5B100CA2-B470-4520-A7D7-0C151C1DEF46}" srcOrd="2" destOrd="0" presId="urn:microsoft.com/office/officeart/2009/3/layout/DescendingProcess"/>
    <dgm:cxn modelId="{A2D3753E-5F86-4474-84D5-D239E494DC85}" type="presParOf" srcId="{1F349928-5F01-4802-B855-A751F0469E6B}" destId="{08D6C05B-EC99-4A3F-8D3B-1A8E64EE9B5B}" srcOrd="3" destOrd="0" presId="urn:microsoft.com/office/officeart/2009/3/layout/DescendingProcess"/>
    <dgm:cxn modelId="{21C4694F-9174-4585-985D-2DFDD691814E}" type="presParOf" srcId="{08D6C05B-EC99-4A3F-8D3B-1A8E64EE9B5B}" destId="{DD3FC541-54CF-494B-8FB3-6F9B4477A503}" srcOrd="0" destOrd="0" presId="urn:microsoft.com/office/officeart/2009/3/layout/DescendingProcess"/>
    <dgm:cxn modelId="{5513BD9F-1C6B-4104-BEEC-7A71BA78E931}" type="presParOf" srcId="{1F349928-5F01-4802-B855-A751F0469E6B}" destId="{66B1B8D2-F040-480A-AE2F-120161AD5AC7}" srcOrd="4" destOrd="0" presId="urn:microsoft.com/office/officeart/2009/3/layout/DescendingProcess"/>
    <dgm:cxn modelId="{D8CB6205-27FC-480B-BB4A-07EDC2D24AEE}" type="presParOf" srcId="{1F349928-5F01-4802-B855-A751F0469E6B}" destId="{68EAB1C8-29BC-4AC8-91B5-62359778D706}" srcOrd="5" destOrd="0" presId="urn:microsoft.com/office/officeart/2009/3/layout/DescendingProcess"/>
    <dgm:cxn modelId="{B6F7DE01-0EC6-4223-8410-19EB2FD0FF82}" type="presParOf" srcId="{68EAB1C8-29BC-4AC8-91B5-62359778D706}" destId="{7B2A9AB6-C15B-4C31-B586-575461574528}" srcOrd="0" destOrd="0" presId="urn:microsoft.com/office/officeart/2009/3/layout/DescendingProcess"/>
    <dgm:cxn modelId="{1B7A39E0-CE82-4C4D-9DA2-CE2D2BE7D088}" type="presParOf" srcId="{1F349928-5F01-4802-B855-A751F0469E6B}" destId="{C18E6F9A-B448-4038-AF32-B70DD8777C1A}" srcOrd="6" destOrd="0" presId="urn:microsoft.com/office/officeart/2009/3/layout/Descending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8F13155-564C-40B2-99E1-B04AFDD98A45}" type="doc">
      <dgm:prSet loTypeId="urn:microsoft.com/office/officeart/2005/8/layout/default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nl-NL"/>
        </a:p>
      </dgm:t>
    </dgm:pt>
    <dgm:pt modelId="{B8B2E0FA-C339-4C1A-84D6-C3024BB50967}">
      <dgm:prSet phldrT="[Tekst]" phldr="0"/>
      <dgm:spPr/>
      <dgm:t>
        <a:bodyPr/>
        <a:lstStyle/>
        <a:p>
          <a:r>
            <a:rPr lang="nl-BE" dirty="0"/>
            <a:t>De levensboom in Gods paradijs</a:t>
          </a:r>
          <a:br>
            <a:rPr lang="nl-BE" dirty="0"/>
          </a:br>
          <a:r>
            <a:rPr lang="nl-BE" dirty="0"/>
            <a:t>(2:7; 22:2)</a:t>
          </a:r>
          <a:endParaRPr lang="nl-NL" dirty="0"/>
        </a:p>
      </dgm:t>
    </dgm:pt>
    <dgm:pt modelId="{6CCAFA80-983B-4396-862B-724524E0FE66}" type="parTrans" cxnId="{CA548FB0-B15F-4B06-92C4-9F84B872941C}">
      <dgm:prSet/>
      <dgm:spPr/>
      <dgm:t>
        <a:bodyPr/>
        <a:lstStyle/>
        <a:p>
          <a:endParaRPr lang="nl-NL"/>
        </a:p>
      </dgm:t>
    </dgm:pt>
    <dgm:pt modelId="{0D0B36C9-81E8-4176-9062-6D846E4A4A6A}" type="sibTrans" cxnId="{CA548FB0-B15F-4B06-92C4-9F84B872941C}">
      <dgm:prSet/>
      <dgm:spPr/>
      <dgm:t>
        <a:bodyPr/>
        <a:lstStyle/>
        <a:p>
          <a:endParaRPr lang="nl-NL"/>
        </a:p>
      </dgm:t>
    </dgm:pt>
    <dgm:pt modelId="{30EC1C66-2C5F-450A-B528-0DE41462EEF3}">
      <dgm:prSet/>
      <dgm:spPr/>
      <dgm:t>
        <a:bodyPr/>
        <a:lstStyle/>
        <a:p>
          <a:r>
            <a:rPr lang="nl-BE" dirty="0"/>
            <a:t>De uitsluiting van de tweede dood (2:11; 21:7-8)</a:t>
          </a:r>
          <a:endParaRPr lang="nl-NL" dirty="0"/>
        </a:p>
      </dgm:t>
    </dgm:pt>
    <dgm:pt modelId="{0423C706-E1D9-494F-A062-A52640A4BA94}" type="parTrans" cxnId="{D17EA772-3702-41D1-A418-BD05EB8B7293}">
      <dgm:prSet/>
      <dgm:spPr/>
      <dgm:t>
        <a:bodyPr/>
        <a:lstStyle/>
        <a:p>
          <a:endParaRPr lang="nl-NL"/>
        </a:p>
      </dgm:t>
    </dgm:pt>
    <dgm:pt modelId="{F4A14929-4E09-402F-8AE2-92892A54BC06}" type="sibTrans" cxnId="{D17EA772-3702-41D1-A418-BD05EB8B7293}">
      <dgm:prSet/>
      <dgm:spPr/>
      <dgm:t>
        <a:bodyPr/>
        <a:lstStyle/>
        <a:p>
          <a:endParaRPr lang="nl-NL"/>
        </a:p>
      </dgm:t>
    </dgm:pt>
    <dgm:pt modelId="{81C53312-E6AE-495B-BC09-2D747721F929}">
      <dgm:prSet/>
      <dgm:spPr/>
      <dgm:t>
        <a:bodyPr/>
        <a:lstStyle/>
        <a:p>
          <a:r>
            <a:rPr lang="nl-BE" dirty="0"/>
            <a:t>De witte keursteen (2:17,28; 21:11,18-21,23; 22:5,16)</a:t>
          </a:r>
          <a:endParaRPr lang="nl-NL" dirty="0"/>
        </a:p>
      </dgm:t>
    </dgm:pt>
    <dgm:pt modelId="{17D562BC-CB97-4669-B4D8-468D2208833F}" type="parTrans" cxnId="{F2DFF83E-F07B-45E6-ADF6-0DA32A03F3B0}">
      <dgm:prSet/>
      <dgm:spPr/>
      <dgm:t>
        <a:bodyPr/>
        <a:lstStyle/>
        <a:p>
          <a:endParaRPr lang="nl-NL"/>
        </a:p>
      </dgm:t>
    </dgm:pt>
    <dgm:pt modelId="{44393E72-2F49-4D93-A047-DDBB02584F62}" type="sibTrans" cxnId="{F2DFF83E-F07B-45E6-ADF6-0DA32A03F3B0}">
      <dgm:prSet/>
      <dgm:spPr/>
      <dgm:t>
        <a:bodyPr/>
        <a:lstStyle/>
        <a:p>
          <a:endParaRPr lang="nl-NL"/>
        </a:p>
      </dgm:t>
    </dgm:pt>
    <dgm:pt modelId="{48E8C25C-BCFF-42B2-8A73-443F5CC399BC}">
      <dgm:prSet/>
      <dgm:spPr/>
      <dgm:t>
        <a:bodyPr/>
        <a:lstStyle/>
        <a:p>
          <a:r>
            <a:rPr lang="nl-BE" dirty="0"/>
            <a:t>Het regeren met Christus (2:26-27; 3:21; 22:5)</a:t>
          </a:r>
          <a:endParaRPr lang="nl-NL" dirty="0"/>
        </a:p>
      </dgm:t>
    </dgm:pt>
    <dgm:pt modelId="{C5A8993B-6EEB-486E-9C27-81C0B124F00C}" type="parTrans" cxnId="{7139D1AF-155F-46CB-B179-EFD877D0A2B0}">
      <dgm:prSet/>
      <dgm:spPr/>
      <dgm:t>
        <a:bodyPr/>
        <a:lstStyle/>
        <a:p>
          <a:endParaRPr lang="nl-NL"/>
        </a:p>
      </dgm:t>
    </dgm:pt>
    <dgm:pt modelId="{F1AD54DB-2594-4BE3-A6CF-16467593A0F7}" type="sibTrans" cxnId="{7139D1AF-155F-46CB-B179-EFD877D0A2B0}">
      <dgm:prSet/>
      <dgm:spPr/>
      <dgm:t>
        <a:bodyPr/>
        <a:lstStyle/>
        <a:p>
          <a:endParaRPr lang="nl-NL"/>
        </a:p>
      </dgm:t>
    </dgm:pt>
    <dgm:pt modelId="{1F4BE41D-9493-4860-9EE9-A38E049F49BF}">
      <dgm:prSet/>
      <dgm:spPr/>
      <dgm:t>
        <a:bodyPr/>
        <a:lstStyle/>
        <a:p>
          <a:r>
            <a:rPr lang="nl-NL" dirty="0"/>
            <a:t>De witte kleren (3:5; 21:2,9vv.)</a:t>
          </a:r>
        </a:p>
      </dgm:t>
    </dgm:pt>
    <dgm:pt modelId="{61C5AFC1-F0F3-447F-B2C9-0AB50E0DA377}" type="parTrans" cxnId="{D17A1599-315F-4030-9016-81710F63B22C}">
      <dgm:prSet/>
      <dgm:spPr/>
      <dgm:t>
        <a:bodyPr/>
        <a:lstStyle/>
        <a:p>
          <a:endParaRPr lang="nl-NL"/>
        </a:p>
      </dgm:t>
    </dgm:pt>
    <dgm:pt modelId="{3E4ACE03-B6C0-43E2-995D-4D1F69EE38FC}" type="sibTrans" cxnId="{D17A1599-315F-4030-9016-81710F63B22C}">
      <dgm:prSet/>
      <dgm:spPr/>
      <dgm:t>
        <a:bodyPr/>
        <a:lstStyle/>
        <a:p>
          <a:endParaRPr lang="nl-NL"/>
        </a:p>
      </dgm:t>
    </dgm:pt>
    <dgm:pt modelId="{36BEBC6F-3B45-4479-84D5-81EE262AC7F5}">
      <dgm:prSet/>
      <dgm:spPr/>
      <dgm:t>
        <a:bodyPr/>
        <a:lstStyle/>
        <a:p>
          <a:r>
            <a:rPr lang="nl-BE" dirty="0"/>
            <a:t>De naam in het levensboek</a:t>
          </a:r>
          <a:br>
            <a:rPr lang="nl-BE" dirty="0"/>
          </a:br>
          <a:r>
            <a:rPr lang="nl-BE" dirty="0"/>
            <a:t>(3:5; 21:27)</a:t>
          </a:r>
          <a:endParaRPr lang="nl-NL" dirty="0"/>
        </a:p>
      </dgm:t>
    </dgm:pt>
    <dgm:pt modelId="{0022C5B0-E26C-4847-A062-46CDF5F8F95D}" type="parTrans" cxnId="{0F496259-8677-4217-8F4D-92834847F727}">
      <dgm:prSet/>
      <dgm:spPr/>
      <dgm:t>
        <a:bodyPr/>
        <a:lstStyle/>
        <a:p>
          <a:endParaRPr lang="nl-NL"/>
        </a:p>
      </dgm:t>
    </dgm:pt>
    <dgm:pt modelId="{8F91806B-990E-47EF-BD27-AA354196E05E}" type="sibTrans" cxnId="{0F496259-8677-4217-8F4D-92834847F727}">
      <dgm:prSet/>
      <dgm:spPr/>
      <dgm:t>
        <a:bodyPr/>
        <a:lstStyle/>
        <a:p>
          <a:endParaRPr lang="nl-NL"/>
        </a:p>
      </dgm:t>
    </dgm:pt>
    <dgm:pt modelId="{B67EE562-E4EC-490C-97DE-54C2B94D4EBC}">
      <dgm:prSet/>
      <dgm:spPr/>
      <dgm:t>
        <a:bodyPr/>
        <a:lstStyle/>
        <a:p>
          <a:r>
            <a:rPr lang="da-DK" dirty="0"/>
            <a:t>De tempel Gods (3:12; 21:22vv)</a:t>
          </a:r>
          <a:endParaRPr lang="nl-NL" dirty="0"/>
        </a:p>
      </dgm:t>
    </dgm:pt>
    <dgm:pt modelId="{538AFDBB-BA58-4A98-A019-A7DEA471943A}" type="parTrans" cxnId="{672D4530-8320-4A58-BBA4-61C4D4BEB3F5}">
      <dgm:prSet/>
      <dgm:spPr/>
      <dgm:t>
        <a:bodyPr/>
        <a:lstStyle/>
        <a:p>
          <a:endParaRPr lang="nl-NL"/>
        </a:p>
      </dgm:t>
    </dgm:pt>
    <dgm:pt modelId="{1161B018-75FF-46D1-8ADE-3515A88E6123}" type="sibTrans" cxnId="{672D4530-8320-4A58-BBA4-61C4D4BEB3F5}">
      <dgm:prSet/>
      <dgm:spPr/>
      <dgm:t>
        <a:bodyPr/>
        <a:lstStyle/>
        <a:p>
          <a:endParaRPr lang="nl-NL"/>
        </a:p>
      </dgm:t>
    </dgm:pt>
    <dgm:pt modelId="{19A70283-255E-4E80-AFC8-B5F78140DEC8}">
      <dgm:prSet/>
      <dgm:spPr/>
      <dgm:t>
        <a:bodyPr/>
        <a:lstStyle/>
        <a:p>
          <a:r>
            <a:rPr lang="nl-BE" dirty="0"/>
            <a:t>Het nieuwe Jeruzalem (3:12; 21:2,10)</a:t>
          </a:r>
          <a:endParaRPr lang="nl-NL" dirty="0"/>
        </a:p>
      </dgm:t>
    </dgm:pt>
    <dgm:pt modelId="{E828C002-EF33-4F24-8495-13EC91DDEE40}" type="parTrans" cxnId="{0CED4A99-0260-4D58-ACE7-FA2810DB0DB4}">
      <dgm:prSet/>
      <dgm:spPr/>
      <dgm:t>
        <a:bodyPr/>
        <a:lstStyle/>
        <a:p>
          <a:endParaRPr lang="nl-NL"/>
        </a:p>
      </dgm:t>
    </dgm:pt>
    <dgm:pt modelId="{53BEB73E-6534-41CC-8142-F6E4B672B2ED}" type="sibTrans" cxnId="{0CED4A99-0260-4D58-ACE7-FA2810DB0DB4}">
      <dgm:prSet/>
      <dgm:spPr/>
      <dgm:t>
        <a:bodyPr/>
        <a:lstStyle/>
        <a:p>
          <a:endParaRPr lang="nl-NL"/>
        </a:p>
      </dgm:t>
    </dgm:pt>
    <dgm:pt modelId="{2199BDE9-0950-42C5-BB8B-5D899ED8149A}">
      <dgm:prSet/>
      <dgm:spPr/>
      <dgm:t>
        <a:bodyPr/>
        <a:lstStyle/>
        <a:p>
          <a:r>
            <a:rPr lang="nl-BE" dirty="0"/>
            <a:t>De naam van God (3:12; 22:4).</a:t>
          </a:r>
          <a:endParaRPr lang="nl-NL" dirty="0"/>
        </a:p>
      </dgm:t>
    </dgm:pt>
    <dgm:pt modelId="{431E44BF-6CDB-492F-8078-76918B862228}" type="parTrans" cxnId="{F116C5ED-25CE-412E-AFD9-BDE97BC0A125}">
      <dgm:prSet/>
      <dgm:spPr/>
      <dgm:t>
        <a:bodyPr/>
        <a:lstStyle/>
        <a:p>
          <a:endParaRPr lang="nl-NL"/>
        </a:p>
      </dgm:t>
    </dgm:pt>
    <dgm:pt modelId="{717E9EF4-BB37-4020-ADD1-5CEF53636B13}" type="sibTrans" cxnId="{F116C5ED-25CE-412E-AFD9-BDE97BC0A125}">
      <dgm:prSet/>
      <dgm:spPr/>
      <dgm:t>
        <a:bodyPr/>
        <a:lstStyle/>
        <a:p>
          <a:endParaRPr lang="nl-NL"/>
        </a:p>
      </dgm:t>
    </dgm:pt>
    <dgm:pt modelId="{45D58526-2ACD-4C6B-884A-DFE069C6F407}" type="pres">
      <dgm:prSet presAssocID="{68F13155-564C-40B2-99E1-B04AFDD98A45}" presName="diagram" presStyleCnt="0">
        <dgm:presLayoutVars>
          <dgm:dir/>
          <dgm:resizeHandles val="exact"/>
        </dgm:presLayoutVars>
      </dgm:prSet>
      <dgm:spPr/>
    </dgm:pt>
    <dgm:pt modelId="{4EC1BBAD-4AF1-4C82-82CE-E209C83B7018}" type="pres">
      <dgm:prSet presAssocID="{B8B2E0FA-C339-4C1A-84D6-C3024BB50967}" presName="node" presStyleLbl="node1" presStyleIdx="0" presStyleCnt="9">
        <dgm:presLayoutVars>
          <dgm:bulletEnabled val="1"/>
        </dgm:presLayoutVars>
      </dgm:prSet>
      <dgm:spPr/>
    </dgm:pt>
    <dgm:pt modelId="{2912232C-544C-4021-A2E7-E2C09789CF98}" type="pres">
      <dgm:prSet presAssocID="{0D0B36C9-81E8-4176-9062-6D846E4A4A6A}" presName="sibTrans" presStyleCnt="0"/>
      <dgm:spPr/>
    </dgm:pt>
    <dgm:pt modelId="{13F2C575-50DB-49ED-8674-DA58D0B0CE81}" type="pres">
      <dgm:prSet presAssocID="{30EC1C66-2C5F-450A-B528-0DE41462EEF3}" presName="node" presStyleLbl="node1" presStyleIdx="1" presStyleCnt="9">
        <dgm:presLayoutVars>
          <dgm:bulletEnabled val="1"/>
        </dgm:presLayoutVars>
      </dgm:prSet>
      <dgm:spPr/>
    </dgm:pt>
    <dgm:pt modelId="{C31527BC-E24E-4E10-BB82-182E8D7A9377}" type="pres">
      <dgm:prSet presAssocID="{F4A14929-4E09-402F-8AE2-92892A54BC06}" presName="sibTrans" presStyleCnt="0"/>
      <dgm:spPr/>
    </dgm:pt>
    <dgm:pt modelId="{AAC52B6F-751F-42E8-B0E7-1C85D3673BD3}" type="pres">
      <dgm:prSet presAssocID="{81C53312-E6AE-495B-BC09-2D747721F929}" presName="node" presStyleLbl="node1" presStyleIdx="2" presStyleCnt="9">
        <dgm:presLayoutVars>
          <dgm:bulletEnabled val="1"/>
        </dgm:presLayoutVars>
      </dgm:prSet>
      <dgm:spPr/>
    </dgm:pt>
    <dgm:pt modelId="{ABF313EA-8C70-4414-BB6D-F67DA90BE2A4}" type="pres">
      <dgm:prSet presAssocID="{44393E72-2F49-4D93-A047-DDBB02584F62}" presName="sibTrans" presStyleCnt="0"/>
      <dgm:spPr/>
    </dgm:pt>
    <dgm:pt modelId="{54C7ABFC-EE36-477B-B048-B59509F2D692}" type="pres">
      <dgm:prSet presAssocID="{48E8C25C-BCFF-42B2-8A73-443F5CC399BC}" presName="node" presStyleLbl="node1" presStyleIdx="3" presStyleCnt="9">
        <dgm:presLayoutVars>
          <dgm:bulletEnabled val="1"/>
        </dgm:presLayoutVars>
      </dgm:prSet>
      <dgm:spPr/>
    </dgm:pt>
    <dgm:pt modelId="{B290F1C7-2EF6-4271-A33D-0A9993FE5D7C}" type="pres">
      <dgm:prSet presAssocID="{F1AD54DB-2594-4BE3-A6CF-16467593A0F7}" presName="sibTrans" presStyleCnt="0"/>
      <dgm:spPr/>
    </dgm:pt>
    <dgm:pt modelId="{D7C1D862-7009-4204-A187-F099939AD928}" type="pres">
      <dgm:prSet presAssocID="{1F4BE41D-9493-4860-9EE9-A38E049F49BF}" presName="node" presStyleLbl="node1" presStyleIdx="4" presStyleCnt="9">
        <dgm:presLayoutVars>
          <dgm:bulletEnabled val="1"/>
        </dgm:presLayoutVars>
      </dgm:prSet>
      <dgm:spPr/>
    </dgm:pt>
    <dgm:pt modelId="{DAFA648A-E963-412F-9509-BD405B92A7DF}" type="pres">
      <dgm:prSet presAssocID="{3E4ACE03-B6C0-43E2-995D-4D1F69EE38FC}" presName="sibTrans" presStyleCnt="0"/>
      <dgm:spPr/>
    </dgm:pt>
    <dgm:pt modelId="{798E961D-09B2-472C-867F-47FFE7D2008A}" type="pres">
      <dgm:prSet presAssocID="{36BEBC6F-3B45-4479-84D5-81EE262AC7F5}" presName="node" presStyleLbl="node1" presStyleIdx="5" presStyleCnt="9">
        <dgm:presLayoutVars>
          <dgm:bulletEnabled val="1"/>
        </dgm:presLayoutVars>
      </dgm:prSet>
      <dgm:spPr/>
    </dgm:pt>
    <dgm:pt modelId="{5F018CCB-CE06-4F25-99A8-DFF054E290BD}" type="pres">
      <dgm:prSet presAssocID="{8F91806B-990E-47EF-BD27-AA354196E05E}" presName="sibTrans" presStyleCnt="0"/>
      <dgm:spPr/>
    </dgm:pt>
    <dgm:pt modelId="{D7755304-427B-43CD-8E2E-DEE7281AB82B}" type="pres">
      <dgm:prSet presAssocID="{B67EE562-E4EC-490C-97DE-54C2B94D4EBC}" presName="node" presStyleLbl="node1" presStyleIdx="6" presStyleCnt="9">
        <dgm:presLayoutVars>
          <dgm:bulletEnabled val="1"/>
        </dgm:presLayoutVars>
      </dgm:prSet>
      <dgm:spPr/>
    </dgm:pt>
    <dgm:pt modelId="{EB3D1C90-5DDE-41EA-AB12-1D8B1EE4C19E}" type="pres">
      <dgm:prSet presAssocID="{1161B018-75FF-46D1-8ADE-3515A88E6123}" presName="sibTrans" presStyleCnt="0"/>
      <dgm:spPr/>
    </dgm:pt>
    <dgm:pt modelId="{C574AB06-68A3-423D-8E8D-5CF0EE534BCA}" type="pres">
      <dgm:prSet presAssocID="{19A70283-255E-4E80-AFC8-B5F78140DEC8}" presName="node" presStyleLbl="node1" presStyleIdx="7" presStyleCnt="9">
        <dgm:presLayoutVars>
          <dgm:bulletEnabled val="1"/>
        </dgm:presLayoutVars>
      </dgm:prSet>
      <dgm:spPr/>
    </dgm:pt>
    <dgm:pt modelId="{A7BEB141-8FDE-4043-AF4B-EAE31F77F0BE}" type="pres">
      <dgm:prSet presAssocID="{53BEB73E-6534-41CC-8142-F6E4B672B2ED}" presName="sibTrans" presStyleCnt="0"/>
      <dgm:spPr/>
    </dgm:pt>
    <dgm:pt modelId="{76B831E1-49A4-4732-9F27-A3FA83C7C639}" type="pres">
      <dgm:prSet presAssocID="{2199BDE9-0950-42C5-BB8B-5D899ED8149A}" presName="node" presStyleLbl="node1" presStyleIdx="8" presStyleCnt="9">
        <dgm:presLayoutVars>
          <dgm:bulletEnabled val="1"/>
        </dgm:presLayoutVars>
      </dgm:prSet>
      <dgm:spPr/>
    </dgm:pt>
  </dgm:ptLst>
  <dgm:cxnLst>
    <dgm:cxn modelId="{A1A80D2B-35E6-437D-9FBE-0A0DAF21DBC3}" type="presOf" srcId="{2199BDE9-0950-42C5-BB8B-5D899ED8149A}" destId="{76B831E1-49A4-4732-9F27-A3FA83C7C639}" srcOrd="0" destOrd="0" presId="urn:microsoft.com/office/officeart/2005/8/layout/default"/>
    <dgm:cxn modelId="{672D4530-8320-4A58-BBA4-61C4D4BEB3F5}" srcId="{68F13155-564C-40B2-99E1-B04AFDD98A45}" destId="{B67EE562-E4EC-490C-97DE-54C2B94D4EBC}" srcOrd="6" destOrd="0" parTransId="{538AFDBB-BA58-4A98-A019-A7DEA471943A}" sibTransId="{1161B018-75FF-46D1-8ADE-3515A88E6123}"/>
    <dgm:cxn modelId="{A6EA7E36-897E-41F3-AC9D-1631CC78F395}" type="presOf" srcId="{68F13155-564C-40B2-99E1-B04AFDD98A45}" destId="{45D58526-2ACD-4C6B-884A-DFE069C6F407}" srcOrd="0" destOrd="0" presId="urn:microsoft.com/office/officeart/2005/8/layout/default"/>
    <dgm:cxn modelId="{F2DFF83E-F07B-45E6-ADF6-0DA32A03F3B0}" srcId="{68F13155-564C-40B2-99E1-B04AFDD98A45}" destId="{81C53312-E6AE-495B-BC09-2D747721F929}" srcOrd="2" destOrd="0" parTransId="{17D562BC-CB97-4669-B4D8-468D2208833F}" sibTransId="{44393E72-2F49-4D93-A047-DDBB02584F62}"/>
    <dgm:cxn modelId="{D17EA772-3702-41D1-A418-BD05EB8B7293}" srcId="{68F13155-564C-40B2-99E1-B04AFDD98A45}" destId="{30EC1C66-2C5F-450A-B528-0DE41462EEF3}" srcOrd="1" destOrd="0" parTransId="{0423C706-E1D9-494F-A062-A52640A4BA94}" sibTransId="{F4A14929-4E09-402F-8AE2-92892A54BC06}"/>
    <dgm:cxn modelId="{EB7FB658-4E1D-4D1A-A8FE-EAAE172871A6}" type="presOf" srcId="{19A70283-255E-4E80-AFC8-B5F78140DEC8}" destId="{C574AB06-68A3-423D-8E8D-5CF0EE534BCA}" srcOrd="0" destOrd="0" presId="urn:microsoft.com/office/officeart/2005/8/layout/default"/>
    <dgm:cxn modelId="{0F496259-8677-4217-8F4D-92834847F727}" srcId="{68F13155-564C-40B2-99E1-B04AFDD98A45}" destId="{36BEBC6F-3B45-4479-84D5-81EE262AC7F5}" srcOrd="5" destOrd="0" parTransId="{0022C5B0-E26C-4847-A062-46CDF5F8F95D}" sibTransId="{8F91806B-990E-47EF-BD27-AA354196E05E}"/>
    <dgm:cxn modelId="{36DF3A86-38C3-4F0B-AD44-E5B17AECE5E4}" type="presOf" srcId="{81C53312-E6AE-495B-BC09-2D747721F929}" destId="{AAC52B6F-751F-42E8-B0E7-1C85D3673BD3}" srcOrd="0" destOrd="0" presId="urn:microsoft.com/office/officeart/2005/8/layout/default"/>
    <dgm:cxn modelId="{4E29078A-09E9-4986-9946-3FAB5D9C2BEC}" type="presOf" srcId="{48E8C25C-BCFF-42B2-8A73-443F5CC399BC}" destId="{54C7ABFC-EE36-477B-B048-B59509F2D692}" srcOrd="0" destOrd="0" presId="urn:microsoft.com/office/officeart/2005/8/layout/default"/>
    <dgm:cxn modelId="{D17A1599-315F-4030-9016-81710F63B22C}" srcId="{68F13155-564C-40B2-99E1-B04AFDD98A45}" destId="{1F4BE41D-9493-4860-9EE9-A38E049F49BF}" srcOrd="4" destOrd="0" parTransId="{61C5AFC1-F0F3-447F-B2C9-0AB50E0DA377}" sibTransId="{3E4ACE03-B6C0-43E2-995D-4D1F69EE38FC}"/>
    <dgm:cxn modelId="{0CED4A99-0260-4D58-ACE7-FA2810DB0DB4}" srcId="{68F13155-564C-40B2-99E1-B04AFDD98A45}" destId="{19A70283-255E-4E80-AFC8-B5F78140DEC8}" srcOrd="7" destOrd="0" parTransId="{E828C002-EF33-4F24-8495-13EC91DDEE40}" sibTransId="{53BEB73E-6534-41CC-8142-F6E4B672B2ED}"/>
    <dgm:cxn modelId="{418265A4-DCD9-43FD-9608-91DC67ED5B8E}" type="presOf" srcId="{1F4BE41D-9493-4860-9EE9-A38E049F49BF}" destId="{D7C1D862-7009-4204-A187-F099939AD928}" srcOrd="0" destOrd="0" presId="urn:microsoft.com/office/officeart/2005/8/layout/default"/>
    <dgm:cxn modelId="{6793B6A7-6578-4412-929F-37602BB7451E}" type="presOf" srcId="{B8B2E0FA-C339-4C1A-84D6-C3024BB50967}" destId="{4EC1BBAD-4AF1-4C82-82CE-E209C83B7018}" srcOrd="0" destOrd="0" presId="urn:microsoft.com/office/officeart/2005/8/layout/default"/>
    <dgm:cxn modelId="{075145AA-F758-4567-936D-625A0CBE6CBB}" type="presOf" srcId="{B67EE562-E4EC-490C-97DE-54C2B94D4EBC}" destId="{D7755304-427B-43CD-8E2E-DEE7281AB82B}" srcOrd="0" destOrd="0" presId="urn:microsoft.com/office/officeart/2005/8/layout/default"/>
    <dgm:cxn modelId="{2BF7D1AE-E97E-43EA-91B7-8D5D5650C458}" type="presOf" srcId="{30EC1C66-2C5F-450A-B528-0DE41462EEF3}" destId="{13F2C575-50DB-49ED-8674-DA58D0B0CE81}" srcOrd="0" destOrd="0" presId="urn:microsoft.com/office/officeart/2005/8/layout/default"/>
    <dgm:cxn modelId="{7139D1AF-155F-46CB-B179-EFD877D0A2B0}" srcId="{68F13155-564C-40B2-99E1-B04AFDD98A45}" destId="{48E8C25C-BCFF-42B2-8A73-443F5CC399BC}" srcOrd="3" destOrd="0" parTransId="{C5A8993B-6EEB-486E-9C27-81C0B124F00C}" sibTransId="{F1AD54DB-2594-4BE3-A6CF-16467593A0F7}"/>
    <dgm:cxn modelId="{CA548FB0-B15F-4B06-92C4-9F84B872941C}" srcId="{68F13155-564C-40B2-99E1-B04AFDD98A45}" destId="{B8B2E0FA-C339-4C1A-84D6-C3024BB50967}" srcOrd="0" destOrd="0" parTransId="{6CCAFA80-983B-4396-862B-724524E0FE66}" sibTransId="{0D0B36C9-81E8-4176-9062-6D846E4A4A6A}"/>
    <dgm:cxn modelId="{F116C5ED-25CE-412E-AFD9-BDE97BC0A125}" srcId="{68F13155-564C-40B2-99E1-B04AFDD98A45}" destId="{2199BDE9-0950-42C5-BB8B-5D899ED8149A}" srcOrd="8" destOrd="0" parTransId="{431E44BF-6CDB-492F-8078-76918B862228}" sibTransId="{717E9EF4-BB37-4020-ADD1-5CEF53636B13}"/>
    <dgm:cxn modelId="{260151F6-F091-41EF-9F8E-1BECEACF2F38}" type="presOf" srcId="{36BEBC6F-3B45-4479-84D5-81EE262AC7F5}" destId="{798E961D-09B2-472C-867F-47FFE7D2008A}" srcOrd="0" destOrd="0" presId="urn:microsoft.com/office/officeart/2005/8/layout/default"/>
    <dgm:cxn modelId="{F9BD5C47-5B17-4E58-AF5C-414FD90B571B}" type="presParOf" srcId="{45D58526-2ACD-4C6B-884A-DFE069C6F407}" destId="{4EC1BBAD-4AF1-4C82-82CE-E209C83B7018}" srcOrd="0" destOrd="0" presId="urn:microsoft.com/office/officeart/2005/8/layout/default"/>
    <dgm:cxn modelId="{3A6E612A-1033-40A7-A5FE-49618008A69F}" type="presParOf" srcId="{45D58526-2ACD-4C6B-884A-DFE069C6F407}" destId="{2912232C-544C-4021-A2E7-E2C09789CF98}" srcOrd="1" destOrd="0" presId="urn:microsoft.com/office/officeart/2005/8/layout/default"/>
    <dgm:cxn modelId="{4E0A0CB1-3FE2-4AD5-AEA9-069417F25D0C}" type="presParOf" srcId="{45D58526-2ACD-4C6B-884A-DFE069C6F407}" destId="{13F2C575-50DB-49ED-8674-DA58D0B0CE81}" srcOrd="2" destOrd="0" presId="urn:microsoft.com/office/officeart/2005/8/layout/default"/>
    <dgm:cxn modelId="{A7DAB29A-8EC7-44A6-B2EE-E243E3902343}" type="presParOf" srcId="{45D58526-2ACD-4C6B-884A-DFE069C6F407}" destId="{C31527BC-E24E-4E10-BB82-182E8D7A9377}" srcOrd="3" destOrd="0" presId="urn:microsoft.com/office/officeart/2005/8/layout/default"/>
    <dgm:cxn modelId="{18F89C02-27E3-450C-9761-DCA24DAB78BC}" type="presParOf" srcId="{45D58526-2ACD-4C6B-884A-DFE069C6F407}" destId="{AAC52B6F-751F-42E8-B0E7-1C85D3673BD3}" srcOrd="4" destOrd="0" presId="urn:microsoft.com/office/officeart/2005/8/layout/default"/>
    <dgm:cxn modelId="{EA02AECC-BAF3-470D-9D9E-AEA360981E6E}" type="presParOf" srcId="{45D58526-2ACD-4C6B-884A-DFE069C6F407}" destId="{ABF313EA-8C70-4414-BB6D-F67DA90BE2A4}" srcOrd="5" destOrd="0" presId="urn:microsoft.com/office/officeart/2005/8/layout/default"/>
    <dgm:cxn modelId="{46BEE358-12E1-4991-B099-218F980EA13B}" type="presParOf" srcId="{45D58526-2ACD-4C6B-884A-DFE069C6F407}" destId="{54C7ABFC-EE36-477B-B048-B59509F2D692}" srcOrd="6" destOrd="0" presId="urn:microsoft.com/office/officeart/2005/8/layout/default"/>
    <dgm:cxn modelId="{44610950-50A0-469F-879D-AC20BB8A7AEF}" type="presParOf" srcId="{45D58526-2ACD-4C6B-884A-DFE069C6F407}" destId="{B290F1C7-2EF6-4271-A33D-0A9993FE5D7C}" srcOrd="7" destOrd="0" presId="urn:microsoft.com/office/officeart/2005/8/layout/default"/>
    <dgm:cxn modelId="{22BD7E75-1CB3-4D84-9A76-B67B67CDED2A}" type="presParOf" srcId="{45D58526-2ACD-4C6B-884A-DFE069C6F407}" destId="{D7C1D862-7009-4204-A187-F099939AD928}" srcOrd="8" destOrd="0" presId="urn:microsoft.com/office/officeart/2005/8/layout/default"/>
    <dgm:cxn modelId="{B78D6B1F-E522-45E3-AEB3-59D5475EDDF1}" type="presParOf" srcId="{45D58526-2ACD-4C6B-884A-DFE069C6F407}" destId="{DAFA648A-E963-412F-9509-BD405B92A7DF}" srcOrd="9" destOrd="0" presId="urn:microsoft.com/office/officeart/2005/8/layout/default"/>
    <dgm:cxn modelId="{4F034341-4CB8-49A0-9EF3-F785747F70C7}" type="presParOf" srcId="{45D58526-2ACD-4C6B-884A-DFE069C6F407}" destId="{798E961D-09B2-472C-867F-47FFE7D2008A}" srcOrd="10" destOrd="0" presId="urn:microsoft.com/office/officeart/2005/8/layout/default"/>
    <dgm:cxn modelId="{21E910C9-A785-45E9-84AE-A9361A675C68}" type="presParOf" srcId="{45D58526-2ACD-4C6B-884A-DFE069C6F407}" destId="{5F018CCB-CE06-4F25-99A8-DFF054E290BD}" srcOrd="11" destOrd="0" presId="urn:microsoft.com/office/officeart/2005/8/layout/default"/>
    <dgm:cxn modelId="{A6D1AB73-AC30-499F-BAC8-929879ED60C6}" type="presParOf" srcId="{45D58526-2ACD-4C6B-884A-DFE069C6F407}" destId="{D7755304-427B-43CD-8E2E-DEE7281AB82B}" srcOrd="12" destOrd="0" presId="urn:microsoft.com/office/officeart/2005/8/layout/default"/>
    <dgm:cxn modelId="{257FF377-BEC7-4C16-9B18-75B51B9C93B6}" type="presParOf" srcId="{45D58526-2ACD-4C6B-884A-DFE069C6F407}" destId="{EB3D1C90-5DDE-41EA-AB12-1D8B1EE4C19E}" srcOrd="13" destOrd="0" presId="urn:microsoft.com/office/officeart/2005/8/layout/default"/>
    <dgm:cxn modelId="{9188701C-7F92-4D7C-95AB-AACFC4D71923}" type="presParOf" srcId="{45D58526-2ACD-4C6B-884A-DFE069C6F407}" destId="{C574AB06-68A3-423D-8E8D-5CF0EE534BCA}" srcOrd="14" destOrd="0" presId="urn:microsoft.com/office/officeart/2005/8/layout/default"/>
    <dgm:cxn modelId="{CE24E89F-CCFE-4C39-A400-8074F007E0D9}" type="presParOf" srcId="{45D58526-2ACD-4C6B-884A-DFE069C6F407}" destId="{A7BEB141-8FDE-4043-AF4B-EAE31F77F0BE}" srcOrd="15" destOrd="0" presId="urn:microsoft.com/office/officeart/2005/8/layout/default"/>
    <dgm:cxn modelId="{C0CF4BFF-2619-478B-B873-2DFB908FDD69}" type="presParOf" srcId="{45D58526-2ACD-4C6B-884A-DFE069C6F407}" destId="{76B831E1-49A4-4732-9F27-A3FA83C7C639}" srcOrd="1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8E5B54-8AB1-4A8A-9876-DCEF7D5EBEBC}">
      <dsp:nvSpPr>
        <dsp:cNvPr id="0" name=""/>
        <dsp:cNvSpPr/>
      </dsp:nvSpPr>
      <dsp:spPr>
        <a:xfrm>
          <a:off x="-5554633" y="-850398"/>
          <a:ext cx="6613580" cy="6613580"/>
        </a:xfrm>
        <a:prstGeom prst="blockArc">
          <a:avLst>
            <a:gd name="adj1" fmla="val 18900000"/>
            <a:gd name="adj2" fmla="val 2700000"/>
            <a:gd name="adj3" fmla="val 327"/>
          </a:avLst>
        </a:pr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8D9B87-EC49-44B9-99AB-8449D283FFA3}">
      <dsp:nvSpPr>
        <dsp:cNvPr id="0" name=""/>
        <dsp:cNvSpPr/>
      </dsp:nvSpPr>
      <dsp:spPr>
        <a:xfrm>
          <a:off x="394683" y="258707"/>
          <a:ext cx="8814768" cy="517217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0542" tIns="38100" rIns="38100" bIns="3810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500" kern="1200" dirty="0"/>
            <a:t>Hiëronymus: dit bevat evenveel raadsel als woorden.</a:t>
          </a:r>
          <a:endParaRPr lang="nl-NL" sz="1500" kern="1200" dirty="0"/>
        </a:p>
      </dsp:txBody>
      <dsp:txXfrm>
        <a:off x="394683" y="258707"/>
        <a:ext cx="8814768" cy="517217"/>
      </dsp:txXfrm>
    </dsp:sp>
    <dsp:sp modelId="{1D29F1B4-32E0-49AF-AAFA-7D0435B7AC53}">
      <dsp:nvSpPr>
        <dsp:cNvPr id="0" name=""/>
        <dsp:cNvSpPr/>
      </dsp:nvSpPr>
      <dsp:spPr>
        <a:xfrm>
          <a:off x="71422" y="194054"/>
          <a:ext cx="646522" cy="646522"/>
        </a:xfrm>
        <a:prstGeom prst="ellipse">
          <a:avLst/>
        </a:prstGeom>
        <a:solidFill>
          <a:schemeClr val="l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7C650DB-3706-454D-927A-071822B3D468}">
      <dsp:nvSpPr>
        <dsp:cNvPr id="0" name=""/>
        <dsp:cNvSpPr/>
      </dsp:nvSpPr>
      <dsp:spPr>
        <a:xfrm>
          <a:off x="820130" y="1034435"/>
          <a:ext cx="8389321" cy="517217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0542" tIns="38100" rIns="38100" bIns="3810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500" kern="1200"/>
            <a:t>Luther: ‘Mijn geest kan zich in dit boek niet vinden en voor is dat voldoende reden dat ik het niet hoog schat, dat Christus daarin niet geleerd, noch erkend wordt’.</a:t>
          </a:r>
          <a:endParaRPr lang="nl-NL" sz="1500" kern="1200"/>
        </a:p>
      </dsp:txBody>
      <dsp:txXfrm>
        <a:off x="820130" y="1034435"/>
        <a:ext cx="8389321" cy="517217"/>
      </dsp:txXfrm>
    </dsp:sp>
    <dsp:sp modelId="{ABA1ADC0-65A1-4807-A534-6B98BDB09F9F}">
      <dsp:nvSpPr>
        <dsp:cNvPr id="0" name=""/>
        <dsp:cNvSpPr/>
      </dsp:nvSpPr>
      <dsp:spPr>
        <a:xfrm>
          <a:off x="496869" y="969783"/>
          <a:ext cx="646522" cy="646522"/>
        </a:xfrm>
        <a:prstGeom prst="ellipse">
          <a:avLst/>
        </a:prstGeom>
        <a:solidFill>
          <a:schemeClr val="l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AA596E0-8D07-4DFB-A637-9D415C296A99}">
      <dsp:nvSpPr>
        <dsp:cNvPr id="0" name=""/>
        <dsp:cNvSpPr/>
      </dsp:nvSpPr>
      <dsp:spPr>
        <a:xfrm>
          <a:off x="1014676" y="1810164"/>
          <a:ext cx="8194775" cy="517217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0542" tIns="38100" rIns="38100" bIns="3810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500" kern="1200"/>
            <a:t>Calvijn: ‘Ik weet niet wat zo’n duistere schrijver wil’.</a:t>
          </a:r>
          <a:endParaRPr lang="nl-NL" sz="1500" kern="1200"/>
        </a:p>
      </dsp:txBody>
      <dsp:txXfrm>
        <a:off x="1014676" y="1810164"/>
        <a:ext cx="8194775" cy="517217"/>
      </dsp:txXfrm>
    </dsp:sp>
    <dsp:sp modelId="{2BF8D12B-A462-4A23-BAE3-BB4D1625DDD1}">
      <dsp:nvSpPr>
        <dsp:cNvPr id="0" name=""/>
        <dsp:cNvSpPr/>
      </dsp:nvSpPr>
      <dsp:spPr>
        <a:xfrm>
          <a:off x="691415" y="1745511"/>
          <a:ext cx="646522" cy="646522"/>
        </a:xfrm>
        <a:prstGeom prst="ellipse">
          <a:avLst/>
        </a:prstGeom>
        <a:solidFill>
          <a:schemeClr val="l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6142078-BBA9-4A84-BA8E-EB67DAF72A31}">
      <dsp:nvSpPr>
        <dsp:cNvPr id="0" name=""/>
        <dsp:cNvSpPr/>
      </dsp:nvSpPr>
      <dsp:spPr>
        <a:xfrm>
          <a:off x="1014676" y="2585401"/>
          <a:ext cx="8194775" cy="517217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0542" tIns="38100" rIns="38100" bIns="3810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500" kern="1200"/>
            <a:t>Zwingli: ‘Uit de Openbaring nemen we geen gegevens aan, want het is geen bijbels boek.’</a:t>
          </a:r>
          <a:endParaRPr lang="nl-NL" sz="1500" kern="1200"/>
        </a:p>
      </dsp:txBody>
      <dsp:txXfrm>
        <a:off x="1014676" y="2585401"/>
        <a:ext cx="8194775" cy="517217"/>
      </dsp:txXfrm>
    </dsp:sp>
    <dsp:sp modelId="{DC347585-2FCE-497C-889B-CEF531211368}">
      <dsp:nvSpPr>
        <dsp:cNvPr id="0" name=""/>
        <dsp:cNvSpPr/>
      </dsp:nvSpPr>
      <dsp:spPr>
        <a:xfrm>
          <a:off x="691415" y="2520748"/>
          <a:ext cx="646522" cy="646522"/>
        </a:xfrm>
        <a:prstGeom prst="ellipse">
          <a:avLst/>
        </a:prstGeom>
        <a:solidFill>
          <a:schemeClr val="l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E481FCF-3A57-4CE0-B06A-D923C0BCFE0E}">
      <dsp:nvSpPr>
        <dsp:cNvPr id="0" name=""/>
        <dsp:cNvSpPr/>
      </dsp:nvSpPr>
      <dsp:spPr>
        <a:xfrm>
          <a:off x="820130" y="3361129"/>
          <a:ext cx="8389321" cy="517217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0542" tIns="38100" rIns="38100" bIns="3810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500" kern="1200"/>
            <a:t>Kant: de ‘dromen van een spokenziener’.</a:t>
          </a:r>
          <a:endParaRPr lang="nl-NL" sz="1500" kern="1200"/>
        </a:p>
      </dsp:txBody>
      <dsp:txXfrm>
        <a:off x="820130" y="3361129"/>
        <a:ext cx="8389321" cy="517217"/>
      </dsp:txXfrm>
    </dsp:sp>
    <dsp:sp modelId="{6A75D6FE-E2DE-4330-B121-B07D350399E0}">
      <dsp:nvSpPr>
        <dsp:cNvPr id="0" name=""/>
        <dsp:cNvSpPr/>
      </dsp:nvSpPr>
      <dsp:spPr>
        <a:xfrm>
          <a:off x="496869" y="3296477"/>
          <a:ext cx="646522" cy="646522"/>
        </a:xfrm>
        <a:prstGeom prst="ellipse">
          <a:avLst/>
        </a:prstGeom>
        <a:solidFill>
          <a:schemeClr val="l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35F24D0-5B2C-4568-BCF5-52D2E30FC760}">
      <dsp:nvSpPr>
        <dsp:cNvPr id="0" name=""/>
        <dsp:cNvSpPr/>
      </dsp:nvSpPr>
      <dsp:spPr>
        <a:xfrm>
          <a:off x="394683" y="4136858"/>
          <a:ext cx="8814768" cy="517217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0542" tIns="38100" rIns="38100" bIns="3810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500" kern="1200"/>
            <a:t>Barth: ‘Een gesloten deur wordt geopend, een deken wordt weggetrokken. In de duisternis wordt het helder, een vraag vindt haar antwoord, een raadsel zijn oplossing.’</a:t>
          </a:r>
          <a:endParaRPr lang="nl-NL" sz="1500" kern="1200"/>
        </a:p>
      </dsp:txBody>
      <dsp:txXfrm>
        <a:off x="394683" y="4136858"/>
        <a:ext cx="8814768" cy="517217"/>
      </dsp:txXfrm>
    </dsp:sp>
    <dsp:sp modelId="{C13001DB-D0D4-4263-B9BE-92EABD774637}">
      <dsp:nvSpPr>
        <dsp:cNvPr id="0" name=""/>
        <dsp:cNvSpPr/>
      </dsp:nvSpPr>
      <dsp:spPr>
        <a:xfrm>
          <a:off x="71422" y="4072205"/>
          <a:ext cx="646522" cy="646522"/>
        </a:xfrm>
        <a:prstGeom prst="ellipse">
          <a:avLst/>
        </a:prstGeom>
        <a:solidFill>
          <a:schemeClr val="l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B1376C-E702-4F98-9E3F-7E628E13565E}">
      <dsp:nvSpPr>
        <dsp:cNvPr id="0" name=""/>
        <dsp:cNvSpPr/>
      </dsp:nvSpPr>
      <dsp:spPr>
        <a:xfrm>
          <a:off x="4887" y="0"/>
          <a:ext cx="1172942" cy="4968552"/>
        </a:xfrm>
        <a:prstGeom prst="roundRect">
          <a:avLst>
            <a:gd name="adj" fmla="val 1000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500" kern="1200" dirty="0"/>
            <a:t>Jezus dé Hogepriester (1)</a:t>
          </a:r>
          <a:endParaRPr lang="nl-NL" sz="1500" kern="1200" dirty="0"/>
        </a:p>
      </dsp:txBody>
      <dsp:txXfrm>
        <a:off x="4887" y="0"/>
        <a:ext cx="1172942" cy="1490565"/>
      </dsp:txXfrm>
    </dsp:sp>
    <dsp:sp modelId="{52EE5EE0-FF8C-4698-9E0F-4C9400F3BD20}">
      <dsp:nvSpPr>
        <dsp:cNvPr id="0" name=""/>
        <dsp:cNvSpPr/>
      </dsp:nvSpPr>
      <dsp:spPr>
        <a:xfrm>
          <a:off x="1265800" y="0"/>
          <a:ext cx="1172942" cy="4968552"/>
        </a:xfrm>
        <a:prstGeom prst="roundRect">
          <a:avLst>
            <a:gd name="adj" fmla="val 1000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500" kern="1200" dirty="0"/>
            <a:t>Zeven brieven</a:t>
          </a:r>
          <a:br>
            <a:rPr lang="nl-NL" sz="1500" kern="1200" dirty="0"/>
          </a:br>
          <a:r>
            <a:rPr lang="nl-NL" sz="1500" kern="1200" dirty="0"/>
            <a:t>(2:1-3:22)</a:t>
          </a:r>
        </a:p>
      </dsp:txBody>
      <dsp:txXfrm>
        <a:off x="1265800" y="0"/>
        <a:ext cx="1172942" cy="1490565"/>
      </dsp:txXfrm>
    </dsp:sp>
    <dsp:sp modelId="{0A5F08D7-9144-4DE9-A44E-EFB0C3C5F7B8}">
      <dsp:nvSpPr>
        <dsp:cNvPr id="0" name=""/>
        <dsp:cNvSpPr/>
      </dsp:nvSpPr>
      <dsp:spPr>
        <a:xfrm>
          <a:off x="1383095" y="1493598"/>
          <a:ext cx="938354" cy="40684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5240" rIns="20320" bIns="1524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800" kern="1200"/>
            <a:t>Efeze (2:1-7)</a:t>
          </a:r>
          <a:endParaRPr lang="nl-NL" sz="800" kern="1200" dirty="0"/>
        </a:p>
      </dsp:txBody>
      <dsp:txXfrm>
        <a:off x="1395011" y="1505514"/>
        <a:ext cx="914522" cy="383016"/>
      </dsp:txXfrm>
    </dsp:sp>
    <dsp:sp modelId="{62D23BF4-CE97-480D-9829-DA4B5AC75F32}">
      <dsp:nvSpPr>
        <dsp:cNvPr id="0" name=""/>
        <dsp:cNvSpPr/>
      </dsp:nvSpPr>
      <dsp:spPr>
        <a:xfrm>
          <a:off x="1383095" y="1963038"/>
          <a:ext cx="938354" cy="40684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5240" rIns="20320" bIns="1524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800" kern="1200"/>
            <a:t>Smyrna (2:8-11)</a:t>
          </a:r>
          <a:endParaRPr lang="nl-NL" sz="800" kern="1200" dirty="0"/>
        </a:p>
      </dsp:txBody>
      <dsp:txXfrm>
        <a:off x="1395011" y="1974954"/>
        <a:ext cx="914522" cy="383016"/>
      </dsp:txXfrm>
    </dsp:sp>
    <dsp:sp modelId="{D126E877-9143-44DD-9725-850559091D65}">
      <dsp:nvSpPr>
        <dsp:cNvPr id="0" name=""/>
        <dsp:cNvSpPr/>
      </dsp:nvSpPr>
      <dsp:spPr>
        <a:xfrm>
          <a:off x="1383095" y="2432479"/>
          <a:ext cx="938354" cy="40684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5240" rIns="20320" bIns="1524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800" kern="1200" dirty="0" err="1"/>
            <a:t>Pergamus</a:t>
          </a:r>
          <a:br>
            <a:rPr lang="nl-BE" sz="800" kern="1200" dirty="0"/>
          </a:br>
          <a:r>
            <a:rPr lang="nl-BE" sz="800" kern="1200" dirty="0"/>
            <a:t>(2:12-17)</a:t>
          </a:r>
          <a:endParaRPr lang="nl-NL" sz="800" kern="1200" dirty="0"/>
        </a:p>
      </dsp:txBody>
      <dsp:txXfrm>
        <a:off x="1395011" y="2444395"/>
        <a:ext cx="914522" cy="383016"/>
      </dsp:txXfrm>
    </dsp:sp>
    <dsp:sp modelId="{140C89B1-A0F8-4BCE-A467-B325068CEB5E}">
      <dsp:nvSpPr>
        <dsp:cNvPr id="0" name=""/>
        <dsp:cNvSpPr/>
      </dsp:nvSpPr>
      <dsp:spPr>
        <a:xfrm>
          <a:off x="1383095" y="2901920"/>
          <a:ext cx="938354" cy="40684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5240" rIns="20320" bIns="1524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800" kern="1200"/>
            <a:t>Tyatira (2:18-29)</a:t>
          </a:r>
          <a:endParaRPr lang="nl-NL" sz="800" kern="1200" dirty="0"/>
        </a:p>
      </dsp:txBody>
      <dsp:txXfrm>
        <a:off x="1395011" y="2913836"/>
        <a:ext cx="914522" cy="383016"/>
      </dsp:txXfrm>
    </dsp:sp>
    <dsp:sp modelId="{D7E69A6B-A776-420B-B44C-32A32A6C924F}">
      <dsp:nvSpPr>
        <dsp:cNvPr id="0" name=""/>
        <dsp:cNvSpPr/>
      </dsp:nvSpPr>
      <dsp:spPr>
        <a:xfrm>
          <a:off x="1383095" y="3371361"/>
          <a:ext cx="938354" cy="40684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5240" rIns="20320" bIns="1524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800" kern="1200"/>
            <a:t>Sardes (3:1-6)</a:t>
          </a:r>
          <a:endParaRPr lang="nl-NL" sz="800" kern="1200" dirty="0"/>
        </a:p>
      </dsp:txBody>
      <dsp:txXfrm>
        <a:off x="1395011" y="3383277"/>
        <a:ext cx="914522" cy="383016"/>
      </dsp:txXfrm>
    </dsp:sp>
    <dsp:sp modelId="{12F61370-6AFF-472F-AD59-D9C8F7B0AC40}">
      <dsp:nvSpPr>
        <dsp:cNvPr id="0" name=""/>
        <dsp:cNvSpPr/>
      </dsp:nvSpPr>
      <dsp:spPr>
        <a:xfrm>
          <a:off x="1383095" y="3840802"/>
          <a:ext cx="938354" cy="40684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5240" rIns="20320" bIns="1524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800" kern="1200"/>
            <a:t>Filadelfia (3:7-13)</a:t>
          </a:r>
          <a:endParaRPr lang="nl-NL" sz="800" kern="1200" dirty="0"/>
        </a:p>
      </dsp:txBody>
      <dsp:txXfrm>
        <a:off x="1395011" y="3852718"/>
        <a:ext cx="914522" cy="383016"/>
      </dsp:txXfrm>
    </dsp:sp>
    <dsp:sp modelId="{16B205CE-8353-4D2F-A060-E6B93E081A1C}">
      <dsp:nvSpPr>
        <dsp:cNvPr id="0" name=""/>
        <dsp:cNvSpPr/>
      </dsp:nvSpPr>
      <dsp:spPr>
        <a:xfrm>
          <a:off x="1383095" y="4310243"/>
          <a:ext cx="938354" cy="40684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5240" rIns="20320" bIns="1524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800" kern="1200"/>
            <a:t>Laodicea (3:14-22)</a:t>
          </a:r>
          <a:endParaRPr lang="nl-NL" sz="800" kern="1200" dirty="0"/>
        </a:p>
      </dsp:txBody>
      <dsp:txXfrm>
        <a:off x="1395011" y="4322159"/>
        <a:ext cx="914522" cy="383016"/>
      </dsp:txXfrm>
    </dsp:sp>
    <dsp:sp modelId="{E3DF94F4-D551-416A-8637-1033D755E878}">
      <dsp:nvSpPr>
        <dsp:cNvPr id="0" name=""/>
        <dsp:cNvSpPr/>
      </dsp:nvSpPr>
      <dsp:spPr>
        <a:xfrm>
          <a:off x="2526714" y="0"/>
          <a:ext cx="1172942" cy="4968552"/>
        </a:xfrm>
        <a:prstGeom prst="roundRect">
          <a:avLst>
            <a:gd name="adj" fmla="val 1000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500" kern="1200" dirty="0"/>
            <a:t>Hemelscene (4:1-5:14)</a:t>
          </a:r>
          <a:endParaRPr lang="nl-NL" sz="1500" kern="1200" dirty="0"/>
        </a:p>
      </dsp:txBody>
      <dsp:txXfrm>
        <a:off x="2526714" y="0"/>
        <a:ext cx="1172942" cy="1490565"/>
      </dsp:txXfrm>
    </dsp:sp>
    <dsp:sp modelId="{BDFF9801-650F-48EF-9D5C-6D88D894BEB5}">
      <dsp:nvSpPr>
        <dsp:cNvPr id="0" name=""/>
        <dsp:cNvSpPr/>
      </dsp:nvSpPr>
      <dsp:spPr>
        <a:xfrm>
          <a:off x="2644008" y="1492021"/>
          <a:ext cx="938354" cy="149808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5240" rIns="20320" bIns="1524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800" kern="1200" dirty="0"/>
            <a:t>De troon (4:1-11)</a:t>
          </a:r>
          <a:endParaRPr lang="nl-NL" sz="800" kern="1200" dirty="0"/>
        </a:p>
      </dsp:txBody>
      <dsp:txXfrm>
        <a:off x="2671491" y="1519504"/>
        <a:ext cx="883388" cy="1443120"/>
      </dsp:txXfrm>
    </dsp:sp>
    <dsp:sp modelId="{C1E512D9-ADD9-42C2-9E0A-3F201925BEBB}">
      <dsp:nvSpPr>
        <dsp:cNvPr id="0" name=""/>
        <dsp:cNvSpPr/>
      </dsp:nvSpPr>
      <dsp:spPr>
        <a:xfrm>
          <a:off x="2644008" y="3220582"/>
          <a:ext cx="938354" cy="149808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5240" rIns="20320" bIns="1524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800" kern="1200" dirty="0"/>
            <a:t>Het boek (5:1-14)</a:t>
          </a:r>
          <a:endParaRPr lang="nl-NL" sz="800" kern="1200" dirty="0"/>
        </a:p>
      </dsp:txBody>
      <dsp:txXfrm>
        <a:off x="2671491" y="3248065"/>
        <a:ext cx="883388" cy="1443120"/>
      </dsp:txXfrm>
    </dsp:sp>
    <dsp:sp modelId="{122E7B20-B8B8-4B0D-BB07-58188A6D17AD}">
      <dsp:nvSpPr>
        <dsp:cNvPr id="0" name=""/>
        <dsp:cNvSpPr/>
      </dsp:nvSpPr>
      <dsp:spPr>
        <a:xfrm>
          <a:off x="3787627" y="0"/>
          <a:ext cx="1172942" cy="4968552"/>
        </a:xfrm>
        <a:prstGeom prst="roundRect">
          <a:avLst>
            <a:gd name="adj" fmla="val 1000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500" kern="1200" dirty="0"/>
            <a:t>Zeven zegels (6:1-8:5)</a:t>
          </a:r>
          <a:endParaRPr lang="nl-NL" sz="1500" kern="1200" dirty="0"/>
        </a:p>
      </dsp:txBody>
      <dsp:txXfrm>
        <a:off x="3787627" y="0"/>
        <a:ext cx="1172942" cy="1490565"/>
      </dsp:txXfrm>
    </dsp:sp>
    <dsp:sp modelId="{B6B1390C-CBAF-4030-A63B-9E672872CB63}">
      <dsp:nvSpPr>
        <dsp:cNvPr id="0" name=""/>
        <dsp:cNvSpPr/>
      </dsp:nvSpPr>
      <dsp:spPr>
        <a:xfrm>
          <a:off x="3904922" y="1490808"/>
          <a:ext cx="938354" cy="47702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5240" rIns="20320" bIns="1524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800" kern="1200" dirty="0"/>
            <a:t>Vier paarden</a:t>
          </a:r>
          <a:br>
            <a:rPr lang="nl-BE" sz="800" kern="1200" dirty="0"/>
          </a:br>
          <a:r>
            <a:rPr lang="nl-BE" sz="800" kern="1200" dirty="0"/>
            <a:t>(6:1-8)</a:t>
          </a:r>
          <a:endParaRPr lang="nl-NL" sz="800" kern="1200" dirty="0"/>
        </a:p>
      </dsp:txBody>
      <dsp:txXfrm>
        <a:off x="3918893" y="1504779"/>
        <a:ext cx="910412" cy="449080"/>
      </dsp:txXfrm>
    </dsp:sp>
    <dsp:sp modelId="{1C3481E5-AD81-4F8D-80C3-5DD0FB4A517A}">
      <dsp:nvSpPr>
        <dsp:cNvPr id="0" name=""/>
        <dsp:cNvSpPr/>
      </dsp:nvSpPr>
      <dsp:spPr>
        <a:xfrm>
          <a:off x="3904922" y="2041218"/>
          <a:ext cx="938354" cy="47702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5240" rIns="20320" bIns="1524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800" kern="1200" dirty="0"/>
            <a:t>Het altaar (6:9-11)</a:t>
          </a:r>
          <a:endParaRPr lang="nl-NL" sz="800" kern="1200" dirty="0"/>
        </a:p>
      </dsp:txBody>
      <dsp:txXfrm>
        <a:off x="3918893" y="2055189"/>
        <a:ext cx="910412" cy="449080"/>
      </dsp:txXfrm>
    </dsp:sp>
    <dsp:sp modelId="{9279D2FB-9139-41E4-91B5-0E2A775CF766}">
      <dsp:nvSpPr>
        <dsp:cNvPr id="0" name=""/>
        <dsp:cNvSpPr/>
      </dsp:nvSpPr>
      <dsp:spPr>
        <a:xfrm>
          <a:off x="3904922" y="2591628"/>
          <a:ext cx="938354" cy="47702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5240" rIns="20320" bIns="1524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800" kern="1200" dirty="0"/>
            <a:t>Verwarring</a:t>
          </a:r>
          <a:br>
            <a:rPr lang="nl-BE" sz="800" kern="1200" dirty="0"/>
          </a:br>
          <a:r>
            <a:rPr lang="nl-BE" sz="800" kern="1200" dirty="0"/>
            <a:t>(6:12-17)</a:t>
          </a:r>
          <a:endParaRPr lang="nl-NL" sz="800" kern="1200" dirty="0"/>
        </a:p>
      </dsp:txBody>
      <dsp:txXfrm>
        <a:off x="3918893" y="2605599"/>
        <a:ext cx="910412" cy="449080"/>
      </dsp:txXfrm>
    </dsp:sp>
    <dsp:sp modelId="{7EF1B722-BC53-473B-84CF-F1E442623CD0}">
      <dsp:nvSpPr>
        <dsp:cNvPr id="0" name=""/>
        <dsp:cNvSpPr/>
      </dsp:nvSpPr>
      <dsp:spPr>
        <a:xfrm>
          <a:off x="3904922" y="3142039"/>
          <a:ext cx="938354" cy="47702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5240" rIns="20320" bIns="1524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800" kern="1200" dirty="0"/>
            <a:t>144.000 en een grote schare</a:t>
          </a:r>
          <a:br>
            <a:rPr lang="nl-BE" sz="800" kern="1200" dirty="0"/>
          </a:br>
          <a:r>
            <a:rPr lang="nl-BE" sz="800" kern="1200" dirty="0"/>
            <a:t>(7:1-17)</a:t>
          </a:r>
          <a:endParaRPr lang="nl-NL" sz="800" kern="1200" dirty="0"/>
        </a:p>
      </dsp:txBody>
      <dsp:txXfrm>
        <a:off x="3918893" y="3156010"/>
        <a:ext cx="910412" cy="449080"/>
      </dsp:txXfrm>
    </dsp:sp>
    <dsp:sp modelId="{FEA2B22B-9F0E-483C-BFD2-EAF3F9326E08}">
      <dsp:nvSpPr>
        <dsp:cNvPr id="0" name=""/>
        <dsp:cNvSpPr/>
      </dsp:nvSpPr>
      <dsp:spPr>
        <a:xfrm>
          <a:off x="3904922" y="3692449"/>
          <a:ext cx="938354" cy="47702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5240" rIns="20320" bIns="1524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800" kern="1200" dirty="0"/>
            <a:t>Bazuinen (8:1-2)</a:t>
          </a:r>
          <a:endParaRPr lang="nl-NL" sz="800" kern="1200" dirty="0"/>
        </a:p>
      </dsp:txBody>
      <dsp:txXfrm>
        <a:off x="3918893" y="3706420"/>
        <a:ext cx="910412" cy="449080"/>
      </dsp:txXfrm>
    </dsp:sp>
    <dsp:sp modelId="{A0EE7663-2F47-4F4B-864D-734546479410}">
      <dsp:nvSpPr>
        <dsp:cNvPr id="0" name=""/>
        <dsp:cNvSpPr/>
      </dsp:nvSpPr>
      <dsp:spPr>
        <a:xfrm>
          <a:off x="3904922" y="4242859"/>
          <a:ext cx="938354" cy="47702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5240" rIns="20320" bIns="1524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800" kern="1200" dirty="0"/>
            <a:t>Voorbede (8:3-5)</a:t>
          </a:r>
          <a:endParaRPr lang="nl-NL" sz="800" kern="1200" dirty="0"/>
        </a:p>
      </dsp:txBody>
      <dsp:txXfrm>
        <a:off x="3918893" y="4256830"/>
        <a:ext cx="910412" cy="449080"/>
      </dsp:txXfrm>
    </dsp:sp>
    <dsp:sp modelId="{EB8D0269-B879-4EB0-8BA1-A63FD458A618}">
      <dsp:nvSpPr>
        <dsp:cNvPr id="0" name=""/>
        <dsp:cNvSpPr/>
      </dsp:nvSpPr>
      <dsp:spPr>
        <a:xfrm>
          <a:off x="5048541" y="0"/>
          <a:ext cx="1172942" cy="4968552"/>
        </a:xfrm>
        <a:prstGeom prst="roundRect">
          <a:avLst>
            <a:gd name="adj" fmla="val 1000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500" kern="1200" dirty="0"/>
            <a:t>Zeven bazuinen (8:6-11)</a:t>
          </a:r>
          <a:endParaRPr lang="nl-NL" sz="1500" kern="1200" dirty="0"/>
        </a:p>
      </dsp:txBody>
      <dsp:txXfrm>
        <a:off x="5048541" y="0"/>
        <a:ext cx="1172942" cy="1490565"/>
      </dsp:txXfrm>
    </dsp:sp>
    <dsp:sp modelId="{5590EE63-33BB-475A-9EE8-5825965AAA87}">
      <dsp:nvSpPr>
        <dsp:cNvPr id="0" name=""/>
        <dsp:cNvSpPr/>
      </dsp:nvSpPr>
      <dsp:spPr>
        <a:xfrm>
          <a:off x="5165835" y="1490808"/>
          <a:ext cx="938354" cy="47702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5240" rIns="20320" bIns="1524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800" kern="1200" dirty="0"/>
            <a:t>Land, zee, rivieren, lucht (8:6-12)</a:t>
          </a:r>
          <a:endParaRPr lang="nl-NL" sz="800" kern="1200" dirty="0"/>
        </a:p>
      </dsp:txBody>
      <dsp:txXfrm>
        <a:off x="5179806" y="1504779"/>
        <a:ext cx="910412" cy="449080"/>
      </dsp:txXfrm>
    </dsp:sp>
    <dsp:sp modelId="{150EDC32-8965-43C8-A3C1-685E1FA5E65A}">
      <dsp:nvSpPr>
        <dsp:cNvPr id="0" name=""/>
        <dsp:cNvSpPr/>
      </dsp:nvSpPr>
      <dsp:spPr>
        <a:xfrm>
          <a:off x="5165835" y="2041218"/>
          <a:ext cx="938354" cy="47702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5240" rIns="20320" bIns="1524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800" kern="1200"/>
            <a:t>Sprinkhanen (8:13-9:12)</a:t>
          </a:r>
          <a:endParaRPr lang="nl-NL" sz="800" kern="1200" dirty="0"/>
        </a:p>
      </dsp:txBody>
      <dsp:txXfrm>
        <a:off x="5179806" y="2055189"/>
        <a:ext cx="910412" cy="449080"/>
      </dsp:txXfrm>
    </dsp:sp>
    <dsp:sp modelId="{5F92722F-036A-4F84-A893-1A2A8846B342}">
      <dsp:nvSpPr>
        <dsp:cNvPr id="0" name=""/>
        <dsp:cNvSpPr/>
      </dsp:nvSpPr>
      <dsp:spPr>
        <a:xfrm>
          <a:off x="5165835" y="2591628"/>
          <a:ext cx="938354" cy="47702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5240" rIns="20320" bIns="1524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800" kern="1200"/>
            <a:t>Eufraat (9:13-21)</a:t>
          </a:r>
          <a:endParaRPr lang="nl-NL" sz="800" kern="1200" dirty="0"/>
        </a:p>
      </dsp:txBody>
      <dsp:txXfrm>
        <a:off x="5179806" y="2605599"/>
        <a:ext cx="910412" cy="449080"/>
      </dsp:txXfrm>
    </dsp:sp>
    <dsp:sp modelId="{6E1D686E-B9F0-4778-9520-4D361582D882}">
      <dsp:nvSpPr>
        <dsp:cNvPr id="0" name=""/>
        <dsp:cNvSpPr/>
      </dsp:nvSpPr>
      <dsp:spPr>
        <a:xfrm>
          <a:off x="5165835" y="3142039"/>
          <a:ext cx="938354" cy="47702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5240" rIns="20320" bIns="1524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800" kern="1200"/>
            <a:t>Geopend boek (10:1-11)</a:t>
          </a:r>
          <a:endParaRPr lang="nl-NL" sz="800" kern="1200" dirty="0"/>
        </a:p>
      </dsp:txBody>
      <dsp:txXfrm>
        <a:off x="5179806" y="3156010"/>
        <a:ext cx="910412" cy="449080"/>
      </dsp:txXfrm>
    </dsp:sp>
    <dsp:sp modelId="{09F68763-4EE3-4EE1-972A-5373934C9532}">
      <dsp:nvSpPr>
        <dsp:cNvPr id="0" name=""/>
        <dsp:cNvSpPr/>
      </dsp:nvSpPr>
      <dsp:spPr>
        <a:xfrm>
          <a:off x="5165835" y="3692449"/>
          <a:ext cx="938354" cy="47702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5240" rIns="20320" bIns="1524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800" kern="1200"/>
            <a:t>Twee getuigen (11:1-13)</a:t>
          </a:r>
          <a:endParaRPr lang="nl-NL" sz="800" kern="1200" dirty="0"/>
        </a:p>
      </dsp:txBody>
      <dsp:txXfrm>
        <a:off x="5179806" y="3706420"/>
        <a:ext cx="910412" cy="449080"/>
      </dsp:txXfrm>
    </dsp:sp>
    <dsp:sp modelId="{92E8D33F-E950-4CD0-8E5C-AA29FFA208FF}">
      <dsp:nvSpPr>
        <dsp:cNvPr id="0" name=""/>
        <dsp:cNvSpPr/>
      </dsp:nvSpPr>
      <dsp:spPr>
        <a:xfrm>
          <a:off x="5165835" y="4242859"/>
          <a:ext cx="938354" cy="47702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5240" rIns="20320" bIns="1524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800" kern="1200"/>
            <a:t>Gods koninkrijk (11:14-18)</a:t>
          </a:r>
          <a:endParaRPr lang="nl-NL" sz="800" kern="1200" dirty="0"/>
        </a:p>
      </dsp:txBody>
      <dsp:txXfrm>
        <a:off x="5179806" y="4256830"/>
        <a:ext cx="910412" cy="449080"/>
      </dsp:txXfrm>
    </dsp:sp>
    <dsp:sp modelId="{F8C60A65-BF83-46BF-8329-3FD4A76F3616}">
      <dsp:nvSpPr>
        <dsp:cNvPr id="0" name=""/>
        <dsp:cNvSpPr/>
      </dsp:nvSpPr>
      <dsp:spPr>
        <a:xfrm>
          <a:off x="6309454" y="0"/>
          <a:ext cx="1172942" cy="4968552"/>
        </a:xfrm>
        <a:prstGeom prst="roundRect">
          <a:avLst>
            <a:gd name="adj" fmla="val 1000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500" kern="1200" dirty="0"/>
            <a:t>Drie tekens en zeven beelden</a:t>
          </a:r>
          <a:br>
            <a:rPr lang="nl-BE" sz="1500" kern="1200" dirty="0"/>
          </a:br>
          <a:r>
            <a:rPr lang="nl-BE" sz="1500" kern="1200" dirty="0"/>
            <a:t>(12-15)</a:t>
          </a:r>
          <a:endParaRPr lang="nl-NL" sz="1500" kern="1200" dirty="0"/>
        </a:p>
      </dsp:txBody>
      <dsp:txXfrm>
        <a:off x="6309454" y="0"/>
        <a:ext cx="1172942" cy="1490565"/>
      </dsp:txXfrm>
    </dsp:sp>
    <dsp:sp modelId="{D71261B8-6A18-4BEE-A0B5-3EDE4793B910}">
      <dsp:nvSpPr>
        <dsp:cNvPr id="0" name=""/>
        <dsp:cNvSpPr/>
      </dsp:nvSpPr>
      <dsp:spPr>
        <a:xfrm>
          <a:off x="6426749" y="1491475"/>
          <a:ext cx="938354" cy="35559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5240" rIns="20320" bIns="1524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800" kern="1200"/>
            <a:t>Vrouw en zoon (11:19-12:2)</a:t>
          </a:r>
          <a:endParaRPr lang="nl-NL" sz="800" kern="1200" dirty="0"/>
        </a:p>
      </dsp:txBody>
      <dsp:txXfrm>
        <a:off x="6437164" y="1501890"/>
        <a:ext cx="917524" cy="334768"/>
      </dsp:txXfrm>
    </dsp:sp>
    <dsp:sp modelId="{2773F225-4113-4330-986E-A764942AE914}">
      <dsp:nvSpPr>
        <dsp:cNvPr id="0" name=""/>
        <dsp:cNvSpPr/>
      </dsp:nvSpPr>
      <dsp:spPr>
        <a:xfrm>
          <a:off x="6426749" y="1901781"/>
          <a:ext cx="938354" cy="35559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5240" rIns="20320" bIns="1524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800" kern="1200"/>
            <a:t>Draak (12:3-18)</a:t>
          </a:r>
          <a:endParaRPr lang="nl-NL" sz="800" kern="1200" dirty="0"/>
        </a:p>
      </dsp:txBody>
      <dsp:txXfrm>
        <a:off x="6437164" y="1912196"/>
        <a:ext cx="917524" cy="334768"/>
      </dsp:txXfrm>
    </dsp:sp>
    <dsp:sp modelId="{51929240-168B-4ECD-A398-C316AF952EDB}">
      <dsp:nvSpPr>
        <dsp:cNvPr id="0" name=""/>
        <dsp:cNvSpPr/>
      </dsp:nvSpPr>
      <dsp:spPr>
        <a:xfrm>
          <a:off x="6426749" y="2312087"/>
          <a:ext cx="938354" cy="35559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5240" rIns="20320" bIns="1524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800" kern="1200"/>
            <a:t>Beest uit zee (13:1-10)</a:t>
          </a:r>
          <a:endParaRPr lang="nl-NL" sz="800" kern="1200" dirty="0"/>
        </a:p>
      </dsp:txBody>
      <dsp:txXfrm>
        <a:off x="6437164" y="2322502"/>
        <a:ext cx="917524" cy="334768"/>
      </dsp:txXfrm>
    </dsp:sp>
    <dsp:sp modelId="{448F2E2D-3049-402C-883E-006786FA1EE9}">
      <dsp:nvSpPr>
        <dsp:cNvPr id="0" name=""/>
        <dsp:cNvSpPr/>
      </dsp:nvSpPr>
      <dsp:spPr>
        <a:xfrm>
          <a:off x="6426749" y="2722392"/>
          <a:ext cx="938354" cy="35559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5240" rIns="20320" bIns="1524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800" kern="1200" dirty="0"/>
            <a:t>Beest uit aarde en </a:t>
          </a:r>
          <a:r>
            <a:rPr lang="el-GR" sz="800" kern="1200" dirty="0"/>
            <a:t>χξς </a:t>
          </a:r>
          <a:r>
            <a:rPr lang="nl-BE" sz="800" kern="1200" dirty="0"/>
            <a:t>(666, 13:11-18)</a:t>
          </a:r>
          <a:endParaRPr lang="nl-NL" sz="800" kern="1200" dirty="0"/>
        </a:p>
      </dsp:txBody>
      <dsp:txXfrm>
        <a:off x="6437164" y="2732807"/>
        <a:ext cx="917524" cy="334768"/>
      </dsp:txXfrm>
    </dsp:sp>
    <dsp:sp modelId="{D176925D-09C6-46EB-9E52-5144104E46FA}">
      <dsp:nvSpPr>
        <dsp:cNvPr id="0" name=""/>
        <dsp:cNvSpPr/>
      </dsp:nvSpPr>
      <dsp:spPr>
        <a:xfrm>
          <a:off x="6426749" y="3132698"/>
          <a:ext cx="938354" cy="35559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5240" rIns="20320" bIns="1524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800" kern="1200"/>
            <a:t>144.000 (14:1-7)</a:t>
          </a:r>
          <a:endParaRPr lang="nl-NL" sz="800" kern="1200" dirty="0"/>
        </a:p>
      </dsp:txBody>
      <dsp:txXfrm>
        <a:off x="6437164" y="3143113"/>
        <a:ext cx="917524" cy="334768"/>
      </dsp:txXfrm>
    </dsp:sp>
    <dsp:sp modelId="{EDF2CB1A-F9E0-4C03-AD57-7BEFC324BAF3}">
      <dsp:nvSpPr>
        <dsp:cNvPr id="0" name=""/>
        <dsp:cNvSpPr/>
      </dsp:nvSpPr>
      <dsp:spPr>
        <a:xfrm>
          <a:off x="6426749" y="3543004"/>
          <a:ext cx="938354" cy="35559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5240" rIns="20320" bIns="1524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800" kern="1200" dirty="0"/>
            <a:t>Ontrouwen</a:t>
          </a:r>
          <a:br>
            <a:rPr lang="nl-BE" sz="800" kern="1200" dirty="0"/>
          </a:br>
          <a:r>
            <a:rPr lang="nl-BE" sz="800" kern="1200" dirty="0"/>
            <a:t>(14:8-12)</a:t>
          </a:r>
          <a:endParaRPr lang="nl-NL" sz="800" kern="1200" dirty="0"/>
        </a:p>
      </dsp:txBody>
      <dsp:txXfrm>
        <a:off x="6437164" y="3553419"/>
        <a:ext cx="917524" cy="334768"/>
      </dsp:txXfrm>
    </dsp:sp>
    <dsp:sp modelId="{C7662349-7427-4DFD-A58D-E73B1AD4FA0A}">
      <dsp:nvSpPr>
        <dsp:cNvPr id="0" name=""/>
        <dsp:cNvSpPr/>
      </dsp:nvSpPr>
      <dsp:spPr>
        <a:xfrm>
          <a:off x="6426749" y="3953310"/>
          <a:ext cx="938354" cy="35559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5240" rIns="20320" bIns="1524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800" kern="1200" dirty="0" err="1"/>
            <a:t>Levne</a:t>
          </a:r>
          <a:r>
            <a:rPr lang="nl-BE" sz="800" kern="1200" dirty="0"/>
            <a:t> en dood (14:13-20)</a:t>
          </a:r>
          <a:endParaRPr lang="nl-NL" sz="800" kern="1200" dirty="0"/>
        </a:p>
      </dsp:txBody>
      <dsp:txXfrm>
        <a:off x="6437164" y="3963725"/>
        <a:ext cx="917524" cy="334768"/>
      </dsp:txXfrm>
    </dsp:sp>
    <dsp:sp modelId="{E43535C3-F868-48E2-88C3-C0732D53D979}">
      <dsp:nvSpPr>
        <dsp:cNvPr id="0" name=""/>
        <dsp:cNvSpPr/>
      </dsp:nvSpPr>
      <dsp:spPr>
        <a:xfrm>
          <a:off x="6426749" y="4363616"/>
          <a:ext cx="938354" cy="35559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5240" rIns="20320" bIns="1524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800" kern="1200" dirty="0"/>
            <a:t>Zeven plagen</a:t>
          </a:r>
          <a:br>
            <a:rPr lang="nl-BE" sz="800" kern="1200" dirty="0"/>
          </a:br>
          <a:r>
            <a:rPr lang="nl-BE" sz="800" kern="1200" dirty="0"/>
            <a:t>(15:1-8)</a:t>
          </a:r>
          <a:endParaRPr lang="nl-NL" sz="800" kern="1200" dirty="0"/>
        </a:p>
      </dsp:txBody>
      <dsp:txXfrm>
        <a:off x="6437164" y="4374031"/>
        <a:ext cx="917524" cy="334768"/>
      </dsp:txXfrm>
    </dsp:sp>
    <dsp:sp modelId="{9F288382-3619-41A9-A9A6-9318B834DC12}">
      <dsp:nvSpPr>
        <dsp:cNvPr id="0" name=""/>
        <dsp:cNvSpPr/>
      </dsp:nvSpPr>
      <dsp:spPr>
        <a:xfrm>
          <a:off x="7570368" y="0"/>
          <a:ext cx="1172942" cy="4968552"/>
        </a:xfrm>
        <a:prstGeom prst="roundRect">
          <a:avLst>
            <a:gd name="adj" fmla="val 1000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500" kern="1200" dirty="0"/>
            <a:t>Zeven schalen (16:2-21)</a:t>
          </a:r>
          <a:endParaRPr lang="nl-NL" sz="1500" kern="1200" dirty="0"/>
        </a:p>
      </dsp:txBody>
      <dsp:txXfrm>
        <a:off x="7570368" y="0"/>
        <a:ext cx="1172942" cy="1490565"/>
      </dsp:txXfrm>
    </dsp:sp>
    <dsp:sp modelId="{5A3CC155-8A2A-42D8-B36C-06C51AB2C4DA}">
      <dsp:nvSpPr>
        <dsp:cNvPr id="0" name=""/>
        <dsp:cNvSpPr/>
      </dsp:nvSpPr>
      <dsp:spPr>
        <a:xfrm>
          <a:off x="7687662" y="1490686"/>
          <a:ext cx="938354" cy="72381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5240" rIns="20320" bIns="1524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800" kern="1200"/>
            <a:t>Land, zee, rivieren (16:1-9)</a:t>
          </a:r>
          <a:endParaRPr lang="nl-NL" sz="800" kern="1200" dirty="0"/>
        </a:p>
      </dsp:txBody>
      <dsp:txXfrm>
        <a:off x="7708862" y="1511886"/>
        <a:ext cx="895954" cy="681412"/>
      </dsp:txXfrm>
    </dsp:sp>
    <dsp:sp modelId="{BFD5DC5D-CB14-4D09-8568-AF9E10093E4D}">
      <dsp:nvSpPr>
        <dsp:cNvPr id="0" name=""/>
        <dsp:cNvSpPr/>
      </dsp:nvSpPr>
      <dsp:spPr>
        <a:xfrm>
          <a:off x="7687662" y="2325854"/>
          <a:ext cx="938354" cy="72381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5240" rIns="20320" bIns="1524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800" kern="1200" dirty="0"/>
            <a:t>Eufraat (16:10-12)</a:t>
          </a:r>
          <a:endParaRPr lang="nl-NL" sz="800" kern="1200" dirty="0"/>
        </a:p>
      </dsp:txBody>
      <dsp:txXfrm>
        <a:off x="7708862" y="2347054"/>
        <a:ext cx="895954" cy="681412"/>
      </dsp:txXfrm>
    </dsp:sp>
    <dsp:sp modelId="{2FA3DBAA-4936-46B1-87D5-9640C9924E58}">
      <dsp:nvSpPr>
        <dsp:cNvPr id="0" name=""/>
        <dsp:cNvSpPr/>
      </dsp:nvSpPr>
      <dsp:spPr>
        <a:xfrm>
          <a:off x="7687662" y="3161022"/>
          <a:ext cx="938354" cy="72381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5240" rIns="20320" bIns="1524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800" kern="1200" dirty="0"/>
            <a:t>Armageddon</a:t>
          </a:r>
          <a:br>
            <a:rPr lang="nl-BE" sz="800" kern="1200" dirty="0"/>
          </a:br>
          <a:r>
            <a:rPr lang="nl-BE" sz="800" kern="1200" dirty="0"/>
            <a:t>(16:13-16)</a:t>
          </a:r>
          <a:endParaRPr lang="nl-NL" sz="800" kern="1200" dirty="0"/>
        </a:p>
      </dsp:txBody>
      <dsp:txXfrm>
        <a:off x="7708862" y="3182222"/>
        <a:ext cx="895954" cy="681412"/>
      </dsp:txXfrm>
    </dsp:sp>
    <dsp:sp modelId="{8D3B603A-7A82-4B66-958A-BCCA4845197B}">
      <dsp:nvSpPr>
        <dsp:cNvPr id="0" name=""/>
        <dsp:cNvSpPr/>
      </dsp:nvSpPr>
      <dsp:spPr>
        <a:xfrm>
          <a:off x="7687662" y="3996190"/>
          <a:ext cx="938354" cy="72381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5240" rIns="20320" bIns="1524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800" kern="1200"/>
            <a:t>Lucht (16:17-21)</a:t>
          </a:r>
          <a:endParaRPr lang="nl-NL" sz="800" kern="1200" dirty="0"/>
        </a:p>
      </dsp:txBody>
      <dsp:txXfrm>
        <a:off x="7708862" y="4017390"/>
        <a:ext cx="895954" cy="681412"/>
      </dsp:txXfrm>
    </dsp:sp>
    <dsp:sp modelId="{BE6BF739-E7C6-4031-9117-5A21A347F068}">
      <dsp:nvSpPr>
        <dsp:cNvPr id="0" name=""/>
        <dsp:cNvSpPr/>
      </dsp:nvSpPr>
      <dsp:spPr>
        <a:xfrm>
          <a:off x="8831281" y="0"/>
          <a:ext cx="1172942" cy="4968552"/>
        </a:xfrm>
        <a:prstGeom prst="roundRect">
          <a:avLst>
            <a:gd name="adj" fmla="val 1000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500" kern="1200" dirty="0"/>
            <a:t>Zeven beelden</a:t>
          </a:r>
          <a:br>
            <a:rPr lang="nl-BE" sz="1500" kern="1200" dirty="0"/>
          </a:br>
          <a:r>
            <a:rPr lang="nl-BE" sz="1500" kern="1200" dirty="0"/>
            <a:t>(17:1-22:21)</a:t>
          </a:r>
          <a:endParaRPr lang="nl-NL" sz="1500" kern="1200" dirty="0"/>
        </a:p>
      </dsp:txBody>
      <dsp:txXfrm>
        <a:off x="8831281" y="0"/>
        <a:ext cx="1172942" cy="1490565"/>
      </dsp:txXfrm>
    </dsp:sp>
    <dsp:sp modelId="{6776C61D-1B4B-42D1-A71C-1A8C68638539}">
      <dsp:nvSpPr>
        <dsp:cNvPr id="0" name=""/>
        <dsp:cNvSpPr/>
      </dsp:nvSpPr>
      <dsp:spPr>
        <a:xfrm>
          <a:off x="8948576" y="1490686"/>
          <a:ext cx="938354" cy="72381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5240" rIns="20320" bIns="1524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800" kern="1200"/>
            <a:t>Babylon (17-18)</a:t>
          </a:r>
          <a:endParaRPr lang="nl-NL" sz="800" kern="1200" dirty="0"/>
        </a:p>
      </dsp:txBody>
      <dsp:txXfrm>
        <a:off x="8969776" y="1511886"/>
        <a:ext cx="895954" cy="681412"/>
      </dsp:txXfrm>
    </dsp:sp>
    <dsp:sp modelId="{7C2FFB58-1881-499E-83AF-E9D1C43E9171}">
      <dsp:nvSpPr>
        <dsp:cNvPr id="0" name=""/>
        <dsp:cNvSpPr/>
      </dsp:nvSpPr>
      <dsp:spPr>
        <a:xfrm>
          <a:off x="8948576" y="2325854"/>
          <a:ext cx="938354" cy="72381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5240" rIns="20320" bIns="1524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800" kern="1200"/>
            <a:t>Komst van Jezus (19)</a:t>
          </a:r>
          <a:endParaRPr lang="nl-NL" sz="800" kern="1200" dirty="0"/>
        </a:p>
      </dsp:txBody>
      <dsp:txXfrm>
        <a:off x="8969776" y="2347054"/>
        <a:ext cx="895954" cy="681412"/>
      </dsp:txXfrm>
    </dsp:sp>
    <dsp:sp modelId="{A3772538-ACDD-4B04-B2AC-52CDD168E7CF}">
      <dsp:nvSpPr>
        <dsp:cNvPr id="0" name=""/>
        <dsp:cNvSpPr/>
      </dsp:nvSpPr>
      <dsp:spPr>
        <a:xfrm>
          <a:off x="8948576" y="3161022"/>
          <a:ext cx="938354" cy="72381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5240" rIns="20320" bIns="1524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800" kern="1200"/>
            <a:t>Vrederijk (20)</a:t>
          </a:r>
          <a:endParaRPr lang="nl-NL" sz="800" kern="1200" dirty="0"/>
        </a:p>
      </dsp:txBody>
      <dsp:txXfrm>
        <a:off x="8969776" y="3182222"/>
        <a:ext cx="895954" cy="681412"/>
      </dsp:txXfrm>
    </dsp:sp>
    <dsp:sp modelId="{0912656C-D0E2-48F4-8319-4BF2142E735F}">
      <dsp:nvSpPr>
        <dsp:cNvPr id="0" name=""/>
        <dsp:cNvSpPr/>
      </dsp:nvSpPr>
      <dsp:spPr>
        <a:xfrm>
          <a:off x="8948576" y="3996190"/>
          <a:ext cx="938354" cy="72381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5240" rIns="20320" bIns="1524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800" kern="1200"/>
            <a:t>Jeruzalem (21-22)</a:t>
          </a:r>
          <a:endParaRPr lang="nl-NL" sz="800" kern="1200" dirty="0"/>
        </a:p>
      </dsp:txBody>
      <dsp:txXfrm>
        <a:off x="8969776" y="4017390"/>
        <a:ext cx="895954" cy="68141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C23D07-13FB-47E2-BF2D-B3F886CCA611}">
      <dsp:nvSpPr>
        <dsp:cNvPr id="0" name=""/>
        <dsp:cNvSpPr/>
      </dsp:nvSpPr>
      <dsp:spPr>
        <a:xfrm rot="4396374">
          <a:off x="286950" y="1358058"/>
          <a:ext cx="4280472" cy="2985096"/>
        </a:xfrm>
        <a:prstGeom prst="swooshArrow">
          <a:avLst>
            <a:gd name="adj1" fmla="val 16310"/>
            <a:gd name="adj2" fmla="val 3137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D3FC541-54CF-494B-8FB3-6F9B4477A503}">
      <dsp:nvSpPr>
        <dsp:cNvPr id="0" name=""/>
        <dsp:cNvSpPr/>
      </dsp:nvSpPr>
      <dsp:spPr>
        <a:xfrm>
          <a:off x="2073149" y="1880724"/>
          <a:ext cx="108095" cy="108095"/>
        </a:xfrm>
        <a:prstGeom prst="ellipse">
          <a:avLst/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B2A9AB6-C15B-4C31-B586-575461574528}">
      <dsp:nvSpPr>
        <dsp:cNvPr id="0" name=""/>
        <dsp:cNvSpPr/>
      </dsp:nvSpPr>
      <dsp:spPr>
        <a:xfrm>
          <a:off x="3014570" y="2798542"/>
          <a:ext cx="108095" cy="108095"/>
        </a:xfrm>
        <a:prstGeom prst="ellipse">
          <a:avLst/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996544F-BBC7-4B57-91A6-DB6EBCF0392B}">
      <dsp:nvSpPr>
        <dsp:cNvPr id="0" name=""/>
        <dsp:cNvSpPr/>
      </dsp:nvSpPr>
      <dsp:spPr>
        <a:xfrm>
          <a:off x="0" y="371356"/>
          <a:ext cx="2018110" cy="7933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b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000" kern="1200" dirty="0"/>
            <a:t>Efeze:</a:t>
          </a:r>
          <a:br>
            <a:rPr lang="nl-BE" sz="1000" kern="1200" dirty="0"/>
          </a:br>
          <a:r>
            <a:rPr lang="nl-BE" sz="1000" kern="1200" dirty="0"/>
            <a:t>Vroege kerk</a:t>
          </a:r>
          <a:endParaRPr lang="nl-NL" sz="1000" kern="1200" dirty="0"/>
        </a:p>
      </dsp:txBody>
      <dsp:txXfrm>
        <a:off x="0" y="371356"/>
        <a:ext cx="2018110" cy="793360"/>
      </dsp:txXfrm>
    </dsp:sp>
    <dsp:sp modelId="{5B100CA2-B470-4520-A7D7-0C151C1DEF46}">
      <dsp:nvSpPr>
        <dsp:cNvPr id="0" name=""/>
        <dsp:cNvSpPr/>
      </dsp:nvSpPr>
      <dsp:spPr>
        <a:xfrm>
          <a:off x="2672632" y="1538091"/>
          <a:ext cx="2781719" cy="7933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000" kern="1200" dirty="0"/>
            <a:t>Smyrna:</a:t>
          </a:r>
          <a:br>
            <a:rPr lang="nl-BE" sz="1000" kern="1200" dirty="0"/>
          </a:br>
          <a:r>
            <a:rPr lang="nl-BE" sz="1000" kern="1200" dirty="0"/>
            <a:t>Vervolging</a:t>
          </a:r>
          <a:endParaRPr lang="nl-NL" sz="1000" kern="1200" dirty="0"/>
        </a:p>
      </dsp:txBody>
      <dsp:txXfrm>
        <a:off x="2672632" y="1538091"/>
        <a:ext cx="2781719" cy="793360"/>
      </dsp:txXfrm>
    </dsp:sp>
    <dsp:sp modelId="{66B1B8D2-F040-480A-AE2F-120161AD5AC7}">
      <dsp:nvSpPr>
        <dsp:cNvPr id="0" name=""/>
        <dsp:cNvSpPr/>
      </dsp:nvSpPr>
      <dsp:spPr>
        <a:xfrm>
          <a:off x="0" y="2455910"/>
          <a:ext cx="2727176" cy="7933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000" kern="1200" dirty="0" err="1"/>
            <a:t>Pergamus</a:t>
          </a:r>
          <a:r>
            <a:rPr lang="nl-BE" sz="1000" kern="1200" dirty="0"/>
            <a:t>:</a:t>
          </a:r>
          <a:br>
            <a:rPr lang="nl-BE" sz="1000" kern="1200" dirty="0"/>
          </a:br>
          <a:r>
            <a:rPr lang="nl-BE" sz="1000" kern="1200" dirty="0"/>
            <a:t>Staatskerk</a:t>
          </a:r>
          <a:endParaRPr lang="nl-NL" sz="1000" kern="1200" dirty="0"/>
        </a:p>
      </dsp:txBody>
      <dsp:txXfrm>
        <a:off x="0" y="2455910"/>
        <a:ext cx="2727176" cy="793360"/>
      </dsp:txXfrm>
    </dsp:sp>
    <dsp:sp modelId="{C18E6F9A-B448-4038-AF32-B70DD8777C1A}">
      <dsp:nvSpPr>
        <dsp:cNvPr id="0" name=""/>
        <dsp:cNvSpPr/>
      </dsp:nvSpPr>
      <dsp:spPr>
        <a:xfrm>
          <a:off x="2727176" y="4536497"/>
          <a:ext cx="2727176" cy="7933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000" kern="1200" dirty="0"/>
            <a:t>Tegelijktijdig</a:t>
          </a:r>
          <a:endParaRPr lang="nl-NL" sz="1000" kern="1200" dirty="0"/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BE" sz="800" kern="1200" dirty="0" err="1"/>
            <a:t>Tyatira</a:t>
          </a:r>
          <a:r>
            <a:rPr lang="nl-BE" sz="800" kern="1200" dirty="0"/>
            <a:t>: Middeleeuwen</a:t>
          </a:r>
          <a:endParaRPr lang="nl-NL" sz="800" kern="1200" dirty="0"/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BE" sz="800" kern="1200" dirty="0"/>
            <a:t>Sardis: Reformatie</a:t>
          </a:r>
          <a:endParaRPr lang="nl-NL" sz="800" kern="1200" dirty="0"/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BE" sz="800" kern="1200" dirty="0" err="1"/>
            <a:t>Filadelfia</a:t>
          </a:r>
          <a:r>
            <a:rPr lang="nl-BE" sz="800" kern="1200" dirty="0"/>
            <a:t>: Mijn kerk</a:t>
          </a:r>
          <a:endParaRPr lang="nl-NL" sz="800" kern="1200" dirty="0"/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BE" sz="800" kern="1200" dirty="0" err="1"/>
            <a:t>Laodicea</a:t>
          </a:r>
          <a:r>
            <a:rPr lang="nl-BE" sz="800" kern="1200" dirty="0"/>
            <a:t>: Verkeerde kerken</a:t>
          </a:r>
          <a:endParaRPr lang="nl-NL" sz="800" kern="1200" dirty="0"/>
        </a:p>
      </dsp:txBody>
      <dsp:txXfrm>
        <a:off x="2727176" y="4536497"/>
        <a:ext cx="2727176" cy="79336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C1BBAD-4AF1-4C82-82CE-E209C83B7018}">
      <dsp:nvSpPr>
        <dsp:cNvPr id="0" name=""/>
        <dsp:cNvSpPr/>
      </dsp:nvSpPr>
      <dsp:spPr>
        <a:xfrm>
          <a:off x="0" y="854794"/>
          <a:ext cx="1575174" cy="94510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400" kern="1200" dirty="0"/>
            <a:t>De levensboom in Gods paradijs</a:t>
          </a:r>
          <a:br>
            <a:rPr lang="nl-BE" sz="1400" kern="1200" dirty="0"/>
          </a:br>
          <a:r>
            <a:rPr lang="nl-BE" sz="1400" kern="1200" dirty="0"/>
            <a:t>(2:7; 22:2)</a:t>
          </a:r>
          <a:endParaRPr lang="nl-NL" sz="1400" kern="1200" dirty="0"/>
        </a:p>
      </dsp:txBody>
      <dsp:txXfrm>
        <a:off x="0" y="854794"/>
        <a:ext cx="1575174" cy="945104"/>
      </dsp:txXfrm>
    </dsp:sp>
    <dsp:sp modelId="{13F2C575-50DB-49ED-8674-DA58D0B0CE81}">
      <dsp:nvSpPr>
        <dsp:cNvPr id="0" name=""/>
        <dsp:cNvSpPr/>
      </dsp:nvSpPr>
      <dsp:spPr>
        <a:xfrm>
          <a:off x="1732692" y="854794"/>
          <a:ext cx="1575174" cy="94510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400" kern="1200" dirty="0"/>
            <a:t>De uitsluiting van de tweede dood (2:11; 21:7-8)</a:t>
          </a:r>
          <a:endParaRPr lang="nl-NL" sz="1400" kern="1200" dirty="0"/>
        </a:p>
      </dsp:txBody>
      <dsp:txXfrm>
        <a:off x="1732692" y="854794"/>
        <a:ext cx="1575174" cy="945104"/>
      </dsp:txXfrm>
    </dsp:sp>
    <dsp:sp modelId="{AAC52B6F-751F-42E8-B0E7-1C85D3673BD3}">
      <dsp:nvSpPr>
        <dsp:cNvPr id="0" name=""/>
        <dsp:cNvSpPr/>
      </dsp:nvSpPr>
      <dsp:spPr>
        <a:xfrm>
          <a:off x="3465385" y="854794"/>
          <a:ext cx="1575174" cy="94510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400" kern="1200" dirty="0"/>
            <a:t>De witte keursteen (2:17,28; 21:11,18-21,23; 22:5,16)</a:t>
          </a:r>
          <a:endParaRPr lang="nl-NL" sz="1400" kern="1200" dirty="0"/>
        </a:p>
      </dsp:txBody>
      <dsp:txXfrm>
        <a:off x="3465385" y="854794"/>
        <a:ext cx="1575174" cy="945104"/>
      </dsp:txXfrm>
    </dsp:sp>
    <dsp:sp modelId="{54C7ABFC-EE36-477B-B048-B59509F2D692}">
      <dsp:nvSpPr>
        <dsp:cNvPr id="0" name=""/>
        <dsp:cNvSpPr/>
      </dsp:nvSpPr>
      <dsp:spPr>
        <a:xfrm>
          <a:off x="0" y="1957417"/>
          <a:ext cx="1575174" cy="94510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400" kern="1200" dirty="0"/>
            <a:t>Het regeren met Christus (2:26-27; 3:21; 22:5)</a:t>
          </a:r>
          <a:endParaRPr lang="nl-NL" sz="1400" kern="1200" dirty="0"/>
        </a:p>
      </dsp:txBody>
      <dsp:txXfrm>
        <a:off x="0" y="1957417"/>
        <a:ext cx="1575174" cy="945104"/>
      </dsp:txXfrm>
    </dsp:sp>
    <dsp:sp modelId="{D7C1D862-7009-4204-A187-F099939AD928}">
      <dsp:nvSpPr>
        <dsp:cNvPr id="0" name=""/>
        <dsp:cNvSpPr/>
      </dsp:nvSpPr>
      <dsp:spPr>
        <a:xfrm>
          <a:off x="1732692" y="1957417"/>
          <a:ext cx="1575174" cy="94510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400" kern="1200" dirty="0"/>
            <a:t>De witte kleren (3:5; 21:2,9vv.)</a:t>
          </a:r>
        </a:p>
      </dsp:txBody>
      <dsp:txXfrm>
        <a:off x="1732692" y="1957417"/>
        <a:ext cx="1575174" cy="945104"/>
      </dsp:txXfrm>
    </dsp:sp>
    <dsp:sp modelId="{798E961D-09B2-472C-867F-47FFE7D2008A}">
      <dsp:nvSpPr>
        <dsp:cNvPr id="0" name=""/>
        <dsp:cNvSpPr/>
      </dsp:nvSpPr>
      <dsp:spPr>
        <a:xfrm>
          <a:off x="3465385" y="1957417"/>
          <a:ext cx="1575174" cy="94510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400" kern="1200" dirty="0"/>
            <a:t>De naam in het levensboek</a:t>
          </a:r>
          <a:br>
            <a:rPr lang="nl-BE" sz="1400" kern="1200" dirty="0"/>
          </a:br>
          <a:r>
            <a:rPr lang="nl-BE" sz="1400" kern="1200" dirty="0"/>
            <a:t>(3:5; 21:27)</a:t>
          </a:r>
          <a:endParaRPr lang="nl-NL" sz="1400" kern="1200" dirty="0"/>
        </a:p>
      </dsp:txBody>
      <dsp:txXfrm>
        <a:off x="3465385" y="1957417"/>
        <a:ext cx="1575174" cy="945104"/>
      </dsp:txXfrm>
    </dsp:sp>
    <dsp:sp modelId="{D7755304-427B-43CD-8E2E-DEE7281AB82B}">
      <dsp:nvSpPr>
        <dsp:cNvPr id="0" name=""/>
        <dsp:cNvSpPr/>
      </dsp:nvSpPr>
      <dsp:spPr>
        <a:xfrm>
          <a:off x="0" y="3060039"/>
          <a:ext cx="1575174" cy="94510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400" kern="1200" dirty="0"/>
            <a:t>De tempel Gods (3:12; 21:22vv)</a:t>
          </a:r>
          <a:endParaRPr lang="nl-NL" sz="1400" kern="1200" dirty="0"/>
        </a:p>
      </dsp:txBody>
      <dsp:txXfrm>
        <a:off x="0" y="3060039"/>
        <a:ext cx="1575174" cy="945104"/>
      </dsp:txXfrm>
    </dsp:sp>
    <dsp:sp modelId="{C574AB06-68A3-423D-8E8D-5CF0EE534BCA}">
      <dsp:nvSpPr>
        <dsp:cNvPr id="0" name=""/>
        <dsp:cNvSpPr/>
      </dsp:nvSpPr>
      <dsp:spPr>
        <a:xfrm>
          <a:off x="1732692" y="3060039"/>
          <a:ext cx="1575174" cy="94510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400" kern="1200" dirty="0"/>
            <a:t>Het nieuwe Jeruzalem (3:12; 21:2,10)</a:t>
          </a:r>
          <a:endParaRPr lang="nl-NL" sz="1400" kern="1200" dirty="0"/>
        </a:p>
      </dsp:txBody>
      <dsp:txXfrm>
        <a:off x="1732692" y="3060039"/>
        <a:ext cx="1575174" cy="945104"/>
      </dsp:txXfrm>
    </dsp:sp>
    <dsp:sp modelId="{76B831E1-49A4-4732-9F27-A3FA83C7C639}">
      <dsp:nvSpPr>
        <dsp:cNvPr id="0" name=""/>
        <dsp:cNvSpPr/>
      </dsp:nvSpPr>
      <dsp:spPr>
        <a:xfrm>
          <a:off x="3465385" y="3060039"/>
          <a:ext cx="1575174" cy="94510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400" kern="1200" dirty="0"/>
            <a:t>De naam van God (3:12; 22:4).</a:t>
          </a:r>
          <a:endParaRPr lang="nl-NL" sz="1400" kern="1200" dirty="0"/>
        </a:p>
      </dsp:txBody>
      <dsp:txXfrm>
        <a:off x="3465385" y="3060039"/>
        <a:ext cx="1575174" cy="94510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9/3/layout/DescendingProcess">
  <dgm:title val=""/>
  <dgm:desc val=""/>
  <dgm:catLst>
    <dgm:cat type="process" pri="23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clrData>
  <dgm:layoutNode name="Name0">
    <dgm:varLst>
      <dgm:chMax val="7"/>
      <dgm:chPref val="5"/>
    </dgm:varLst>
    <dgm:alg type="composite">
      <dgm:param type="ar" val="1.1"/>
    </dgm:alg>
    <dgm:shape xmlns:r="http://schemas.openxmlformats.org/officeDocument/2006/relationships" r:blip="">
      <dgm:adjLst/>
    </dgm:shape>
    <dgm:choose name="Name1">
      <dgm:if name="Name2" axis="ch" ptType="node" func="cnt" op="equ" val="1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</dgm:constrLst>
      </dgm:if>
      <dgm:if name="Name3" axis="ch" ptType="node" func="cnt" op="equ" val="2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5"/>
          <dgm:constr type="b" for="ch" forName="txNode2" refType="h"/>
          <dgm:constr type="r" for="ch" forName="txNode2" refType="w"/>
          <dgm:constr type="h" for="ch" forName="txNode2" refType="h" fact="0.16"/>
        </dgm:constrLst>
      </dgm:if>
      <dgm:if name="Name4" axis="ch" ptType="node" func="cnt" op="equ" val="3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56"/>
          <dgm:constr type="ctrY" for="ch" forName="txNode2" refType="h" fact="0.3992"/>
          <dgm:constr type="r" for="ch" forName="txNode2" refType="w"/>
          <dgm:constr type="h" for="ch" forName="txNode2" refType="h" fact="0.16"/>
          <dgm:constr type="l" for="ch" forName="txNode3" refType="w" fact="0.5"/>
          <dgm:constr type="b" for="ch" forName="txNode3" refType="h"/>
          <dgm:constr type="r" for="ch" forName="txNode3" refType="w"/>
          <dgm:constr type="h" for="ch" forName="txNode3" refType="h" fact="0.16"/>
          <dgm:constr type="ctrX" for="ch" forName="dotNode2" refType="w" fact="0.4782"/>
          <dgm:constr type="ctrY" for="ch" forName="dotNode2" refType="h" fact="0.3992"/>
          <dgm:constr type="h" for="ch" forName="dotNode2" refType="h" fact="0.0218"/>
          <dgm:constr type="w" for="ch" forName="dotNode2" refType="h" refFor="ch" refForName="dotNode2"/>
        </dgm:constrLst>
      </dgm:if>
      <dgm:if name="Name5" axis="ch" ptType="node" func="cnt" op="equ" val="4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9"/>
          <dgm:constr type="ctrY" for="ch" forName="txNode2" refType="h" fact="0.3153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5004"/>
          <dgm:constr type="r" for="ch" forName="txNode3" refType="w" fact="0.5"/>
          <dgm:constr type="h" for="ch" forName="txNode3" refType="h" fact="0.16"/>
          <dgm:constr type="l" for="ch" forName="txNode4" refType="w" fact="0.5"/>
          <dgm:constr type="b" for="ch" forName="txNode4" refType="h"/>
          <dgm:constr type="r" for="ch" forName="txNode4" refType="w"/>
          <dgm:constr type="h" for="ch" forName="txNode4" refType="h" fact="0.16"/>
          <dgm:constr type="ctrX" for="ch" forName="dotNode2" refType="w" fact="0.39"/>
          <dgm:constr type="ctrY" for="ch" forName="dotNode2" refType="h" fact="0.3153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5626"/>
          <dgm:constr type="ctrY" for="ch" forName="dotNode3" refType="h" fact="0.5004"/>
          <dgm:constr type="h" for="ch" forName="dotNode3" refType="h" fact="0.0218"/>
          <dgm:constr type="w" for="ch" forName="dotNode3" refType="h" refFor="ch" refForName="dotNode3"/>
        </dgm:constrLst>
      </dgm:if>
      <dgm:if name="Name6" axis="ch" ptType="node" func="cnt" op="equ" val="5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6"/>
          <dgm:constr type="ctrY" for="ch" forName="txNode2" refType="h" fact="0.2885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4089"/>
          <dgm:constr type="r" for="ch" forName="txNode3" refType="w" fact="0.43"/>
          <dgm:constr type="h" for="ch" forName="txNode3" refType="h" fact="0.16"/>
          <dgm:constr type="l" for="ch" forName="txNode4" refType="w" fact="0.67"/>
          <dgm:constr type="ctrY" for="ch" forName="txNode4" refType="h" fact="0.5497"/>
          <dgm:constr type="r" for="ch" forName="txNode4" refType="w"/>
          <dgm:constr type="h" for="ch" forName="txNode4" refType="h" fact="0.16"/>
          <dgm:constr type="l" for="ch" forName="txNode5" refType="w" fact="0.5"/>
          <dgm:constr type="b" for="ch" forName="txNode5" refType="h"/>
          <dgm:constr type="r" for="ch" forName="txNode5" refType="w"/>
          <dgm:constr type="h" for="ch" forName="txNode5" refType="h" fact="0.16"/>
          <dgm:constr type="ctrX" for="ch" forName="dotNode2" refType="w" fact="0.3565"/>
          <dgm:constr type="ctrY" for="ch" forName="dotNode2" refType="h" fact="0.2885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4922"/>
          <dgm:constr type="ctrY" for="ch" forName="dotNode3" refType="h" fact="0.4089"/>
          <dgm:constr type="h" for="ch" forName="dotNode3" refType="h" fact="0.0218"/>
          <dgm:constr type="w" for="ch" forName="dotNode3" refType="h" refFor="ch" refForName="dotNode3"/>
          <dgm:constr type="ctrX" for="ch" forName="dotNode4" refType="w" fact="0.5939"/>
          <dgm:constr type="ctrY" for="ch" forName="dotNode4" refType="h" fact="0.5497"/>
          <dgm:constr type="h" for="ch" forName="dotNode4" refType="h" fact="0.0218"/>
          <dgm:constr type="w" for="ch" forName="dotNode4" refType="h" refFor="ch" refForName="dotNode4"/>
        </dgm:constrLst>
      </dgm:if>
      <dgm:if name="Name7" axis="ch" ptType="node" func="cnt" op="equ" val="6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5"/>
          <dgm:constr type="ctrY" for="ch" forName="txNode2" refType="h" fact="0.2693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3638"/>
          <dgm:constr type="r" for="ch" forName="txNode3" refType="w" fact="0.37"/>
          <dgm:constr type="h" for="ch" forName="txNode3" refType="h" fact="0.16"/>
          <dgm:constr type="l" for="ch" forName="txNode4" refType="w" fact="0.63"/>
          <dgm:constr type="ctrY" for="ch" forName="txNode4" refType="h" fact="0.4744"/>
          <dgm:constr type="r" for="ch" forName="txNode4" refType="w"/>
          <dgm:constr type="h" for="ch" forName="txNode4" refType="h" fact="0.16"/>
          <dgm:constr type="l" for="ch" forName="txNode5" refType="w" fact="0"/>
          <dgm:constr type="ctrY" for="ch" forName="txNode5" refType="h" fact="0.5961"/>
          <dgm:constr type="r" for="ch" forName="txNode5" refType="w" fact="0.55"/>
          <dgm:constr type="h" for="ch" forName="txNode5" refType="h" fact="0.16"/>
          <dgm:constr type="l" for="ch" forName="txNode6" refType="w" fact="0.5"/>
          <dgm:constr type="b" for="ch" forName="txNode6" refType="h"/>
          <dgm:constr type="r" for="ch" forName="txNode6" refType="w"/>
          <dgm:constr type="h" for="ch" forName="txNode6" refType="h" fact="0.16"/>
          <dgm:constr type="ctrX" for="ch" forName="dotNode2" refType="w" fact="0.33"/>
          <dgm:constr type="ctrY" for="ch" forName="dotNode2" refType="h" fact="0.2693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4419"/>
          <dgm:constr type="ctrY" for="ch" forName="dotNode3" refType="h" fact="0.3638"/>
          <dgm:constr type="h" for="ch" forName="dotNode3" refType="h" fact="0.0218"/>
          <dgm:constr type="w" for="ch" forName="dotNode3" refType="h" refFor="ch" refForName="dotNode3"/>
          <dgm:constr type="ctrX" for="ch" forName="dotNode4" refType="w" fact="0.5425"/>
          <dgm:constr type="ctrY" for="ch" forName="dotNode4" refType="h" fact="0.4744"/>
          <dgm:constr type="h" for="ch" forName="dotNode4" refType="h" fact="0.0218"/>
          <dgm:constr type="w" for="ch" forName="dotNode4" refType="h" refFor="ch" refForName="dotNode4"/>
          <dgm:constr type="ctrX" for="ch" forName="dotNode5" refType="w" fact="0.6153"/>
          <dgm:constr type="ctrY" for="ch" forName="dotNode5" refType="h" fact="0.5961"/>
          <dgm:constr type="h" for="ch" forName="dotNode5" refType="h" fact="0.0218"/>
          <dgm:constr type="w" for="ch" forName="dotNode5" refType="h" refFor="ch" refForName="dotNode5"/>
        </dgm:constrLst>
      </dgm:if>
      <dgm:else name="Name8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4"/>
          <dgm:constr type="ctrY" for="ch" forName="txNode2" refType="h" fact="0.2693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3424"/>
          <dgm:constr type="r" for="ch" forName="txNode3" refType="w" fact="0.33"/>
          <dgm:constr type="h" for="ch" forName="txNode3" refType="h" fact="0.16"/>
          <dgm:constr type="l" for="ch" forName="txNode4" refType="w" fact="0.61"/>
          <dgm:constr type="ctrY" for="ch" forName="txNode4" refType="h" fact="0.4276"/>
          <dgm:constr type="r" for="ch" forName="txNode4" refType="w"/>
          <dgm:constr type="h" for="ch" forName="txNode4" refType="h" fact="0.16"/>
          <dgm:constr type="l" for="ch" forName="txNode5" refType="w" fact="0"/>
          <dgm:constr type="ctrY" for="ch" forName="txNode5" refType="h" fact="0.5218"/>
          <dgm:constr type="r" for="ch" forName="txNode5" refType="w" fact="0.5"/>
          <dgm:constr type="h" for="ch" forName="txNode5" refType="h" fact="0.16"/>
          <dgm:constr type="l" for="ch" forName="txNode6" refType="w" fact="0.71"/>
          <dgm:constr type="ctrY" for="ch" forName="txNode6" refType="h" fact="0.6179"/>
          <dgm:constr type="r" for="ch" forName="txNode6" refType="w"/>
          <dgm:constr type="h" for="ch" forName="txNode6" refType="h" fact="0.16"/>
          <dgm:constr type="l" for="ch" forName="txNode7" refType="w" fact="0.5"/>
          <dgm:constr type="b" for="ch" forName="txNode7" refType="h"/>
          <dgm:constr type="r" for="ch" forName="txNode7" refType="w"/>
          <dgm:constr type="h" for="ch" forName="txNode7" refType="h" fact="0.16"/>
          <dgm:constr type="ctrX" for="ch" forName="dotNode2" refType="w" fact="0.33"/>
          <dgm:constr type="ctrY" for="ch" forName="dotNode2" refType="h" fact="0.2693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425"/>
          <dgm:constr type="ctrY" for="ch" forName="dotNode3" refType="h" fact="0.3424"/>
          <dgm:constr type="h" for="ch" forName="dotNode3" refType="h" fact="0.0218"/>
          <dgm:constr type="w" for="ch" forName="dotNode3" refType="h" refFor="ch" refForName="dotNode3"/>
          <dgm:constr type="ctrX" for="ch" forName="dotNode4" refType="w" fact="0.505"/>
          <dgm:constr type="ctrY" for="ch" forName="dotNode4" refType="h" fact="0.4276"/>
          <dgm:constr type="h" for="ch" forName="dotNode4" refType="h" fact="0.0218"/>
          <dgm:constr type="w" for="ch" forName="dotNode4" refType="h" refFor="ch" refForName="dotNode4"/>
          <dgm:constr type="ctrX" for="ch" forName="dotNode5" refType="w" fact="0.5742"/>
          <dgm:constr type="ctrY" for="ch" forName="dotNode5" refType="h" fact="0.5218"/>
          <dgm:constr type="h" for="ch" forName="dotNode5" refType="h" fact="0.0218"/>
          <dgm:constr type="w" for="ch" forName="dotNode5" refType="h" refFor="ch" refForName="dotNode5"/>
          <dgm:constr type="ctrX" for="ch" forName="dotNode6" refType="w" fact="0.63"/>
          <dgm:constr type="ctrY" for="ch" forName="dotNode6" refType="h" fact="0.6179"/>
          <dgm:constr type="h" for="ch" forName="dotNode6" refType="h" fact="0.0218"/>
          <dgm:constr type="w" for="ch" forName="dotNode6" refType="h" refFor="ch" refForName="dotNode6"/>
        </dgm:constrLst>
      </dgm:else>
    </dgm:choose>
    <dgm:forEach name="Name9" axis="self" ptType="parTrans">
      <dgm:forEach name="Name10" axis="self" ptType="sibTrans" st="2">
        <dgm:forEach name="dotRepeat" axis="self">
          <dgm:layoutNode name="dotRepeatNode" styleLbl="fgShp">
            <dgm:alg type="sp"/>
            <dgm:shape xmlns:r="http://schemas.openxmlformats.org/officeDocument/2006/relationships" type="ellipse" r:blip="">
              <dgm:adjLst/>
            </dgm:shape>
            <dgm:presOf axis="self"/>
          </dgm:layoutNode>
        </dgm:forEach>
      </dgm:forEach>
    </dgm:forEach>
    <dgm:choose name="Name11">
      <dgm:if name="Name12" axis="ch" ptType="node" func="cnt" op="gte" val="1">
        <dgm:layoutNode name="arrowNode" styleLbl="node1">
          <dgm:alg type="sp"/>
          <dgm:shape xmlns:r="http://schemas.openxmlformats.org/officeDocument/2006/relationships" rot="73.2729" type="swooshArrow" r:blip="">
            <dgm:adjLst>
              <dgm:adj idx="1" val="0.1631"/>
              <dgm:adj idx="2" val="0.3137"/>
            </dgm:adjLst>
          </dgm:shape>
          <dgm:presOf/>
        </dgm:layoutNode>
      </dgm:if>
      <dgm:else name="Name13"/>
    </dgm:choose>
    <dgm:forEach name="Name14" axis="ch" ptType="node" cnt="1">
      <dgm:layoutNode name="txNode1" styleLbl="revTx">
        <dgm:varLst>
          <dgm:bulletEnabled val="1"/>
        </dgm:varLst>
        <dgm:alg type="tx">
          <dgm:param type="txAnchorVert" val="b"/>
        </dgm:alg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15" axis="ch" ptType="node" st="2" cnt="1">
      <dgm:layoutNode name="txNode2" styleLbl="revTx">
        <dgm:varLst>
          <dgm:bulletEnabled val="1"/>
        </dgm:varLst>
        <dgm:choose name="Name16">
          <dgm:if name="Name17" axis="self" ptType="node" func="revPos" op="equ" val="1">
            <dgm:alg type="tx">
              <dgm:param type="txAnchorVert" val="t"/>
            </dgm:alg>
          </dgm:if>
          <dgm:if name="Name18" axis="self" ptType="node" func="posOdd" op="equ" val="1">
            <dgm:alg type="tx">
              <dgm:param type="parTxLTRAlign" val="r"/>
              <dgm:param type="parTxRTLAlign" val="r"/>
            </dgm:alg>
          </dgm:if>
          <dgm:else name="Name1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20">
        <dgm:if name="Name21" axis="par ch" ptType="all node" func="cnt" op="neq" val="2">
          <dgm:forEach name="Name22" axis="follow" ptType="sibTrans" cnt="1">
            <dgm:layoutNode name="dotNode2">
              <dgm:alg type="sp"/>
              <dgm:shape xmlns:r="http://schemas.openxmlformats.org/officeDocument/2006/relationships" r:blip="">
                <dgm:adjLst/>
              </dgm:shape>
              <dgm:presOf/>
              <dgm:forEach name="Name23" ref="dotRepeat"/>
            </dgm:layoutNode>
          </dgm:forEach>
        </dgm:if>
        <dgm:else name="Name24"/>
      </dgm:choose>
    </dgm:forEach>
    <dgm:forEach name="Name25" axis="ch" ptType="node" st="3" cnt="1">
      <dgm:layoutNode name="txNode3" styleLbl="revTx">
        <dgm:varLst>
          <dgm:bulletEnabled val="1"/>
        </dgm:varLst>
        <dgm:choose name="Name26">
          <dgm:if name="Name27" axis="self" ptType="node" func="revPos" op="equ" val="1">
            <dgm:alg type="tx">
              <dgm:param type="txAnchorVert" val="t"/>
            </dgm:alg>
          </dgm:if>
          <dgm:if name="Name28" axis="self" ptType="node" func="posOdd" op="equ" val="1">
            <dgm:alg type="tx">
              <dgm:param type="parTxLTRAlign" val="r"/>
              <dgm:param type="parTxRTLAlign" val="r"/>
            </dgm:alg>
          </dgm:if>
          <dgm:else name="Name2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30">
        <dgm:if name="Name31" axis="par ch" ptType="all node" func="cnt" op="neq" val="3">
          <dgm:forEach name="Name32" axis="follow" ptType="sibTrans" cnt="1">
            <dgm:layoutNode name="dotNode3">
              <dgm:alg type="sp"/>
              <dgm:shape xmlns:r="http://schemas.openxmlformats.org/officeDocument/2006/relationships" r:blip="">
                <dgm:adjLst/>
              </dgm:shape>
              <dgm:presOf/>
              <dgm:forEach name="Name33" ref="dotRepeat"/>
            </dgm:layoutNode>
          </dgm:forEach>
        </dgm:if>
        <dgm:else name="Name34"/>
      </dgm:choose>
    </dgm:forEach>
    <dgm:forEach name="Name35" axis="ch" ptType="node" st="4" cnt="1">
      <dgm:layoutNode name="txNode4" styleLbl="revTx">
        <dgm:varLst>
          <dgm:bulletEnabled val="1"/>
        </dgm:varLst>
        <dgm:choose name="Name36">
          <dgm:if name="Name37" axis="self" ptType="node" func="revPos" op="equ" val="1">
            <dgm:alg type="tx">
              <dgm:param type="txAnchorVert" val="t"/>
            </dgm:alg>
          </dgm:if>
          <dgm:if name="Name38" axis="self" ptType="node" func="posOdd" op="equ" val="1">
            <dgm:alg type="tx">
              <dgm:param type="parTxLTRAlign" val="r"/>
              <dgm:param type="parTxRTLAlign" val="r"/>
            </dgm:alg>
          </dgm:if>
          <dgm:else name="Name3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40">
        <dgm:if name="Name41" axis="par ch" ptType="all node" func="cnt" op="neq" val="4">
          <dgm:forEach name="Name42" axis="follow" ptType="sibTrans" cnt="1">
            <dgm:layoutNode name="dotNode4">
              <dgm:alg type="sp"/>
              <dgm:shape xmlns:r="http://schemas.openxmlformats.org/officeDocument/2006/relationships" r:blip="">
                <dgm:adjLst/>
              </dgm:shape>
              <dgm:presOf/>
              <dgm:forEach name="Name43" ref="dotRepeat"/>
            </dgm:layoutNode>
          </dgm:forEach>
        </dgm:if>
        <dgm:else name="Name44"/>
      </dgm:choose>
    </dgm:forEach>
    <dgm:forEach name="Name45" axis="ch" ptType="node" st="5" cnt="1">
      <dgm:layoutNode name="txNode5" styleLbl="revTx">
        <dgm:varLst>
          <dgm:bulletEnabled val="1"/>
        </dgm:varLst>
        <dgm:choose name="Name46">
          <dgm:if name="Name47" axis="self" ptType="node" func="revPos" op="equ" val="1">
            <dgm:alg type="tx">
              <dgm:param type="txAnchorVert" val="t"/>
            </dgm:alg>
          </dgm:if>
          <dgm:if name="Name48" axis="self" ptType="node" func="posOdd" op="equ" val="1">
            <dgm:alg type="tx">
              <dgm:param type="parTxLTRAlign" val="r"/>
              <dgm:param type="parTxRTLAlign" val="r"/>
            </dgm:alg>
          </dgm:if>
          <dgm:else name="Name4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50">
        <dgm:if name="Name51" axis="par ch" ptType="all node" func="cnt" op="neq" val="5">
          <dgm:forEach name="Name52" axis="follow" ptType="sibTrans" cnt="1">
            <dgm:layoutNode name="dotNode5">
              <dgm:alg type="sp"/>
              <dgm:shape xmlns:r="http://schemas.openxmlformats.org/officeDocument/2006/relationships" r:blip="">
                <dgm:adjLst/>
              </dgm:shape>
              <dgm:presOf/>
              <dgm:forEach name="Name53" ref="dotRepeat"/>
            </dgm:layoutNode>
          </dgm:forEach>
        </dgm:if>
        <dgm:else name="Name54"/>
      </dgm:choose>
    </dgm:forEach>
    <dgm:forEach name="Name55" axis="ch" ptType="node" st="6" cnt="1">
      <dgm:layoutNode name="txNode6" styleLbl="revTx">
        <dgm:varLst>
          <dgm:bulletEnabled val="1"/>
        </dgm:varLst>
        <dgm:choose name="Name56">
          <dgm:if name="Name57" axis="self" ptType="node" func="revPos" op="equ" val="1">
            <dgm:alg type="tx">
              <dgm:param type="txAnchorVert" val="t"/>
            </dgm:alg>
          </dgm:if>
          <dgm:if name="Name58" axis="self" ptType="node" func="posOdd" op="equ" val="1">
            <dgm:alg type="tx">
              <dgm:param type="parTxLTRAlign" val="r"/>
              <dgm:param type="parTxRTLAlign" val="r"/>
            </dgm:alg>
          </dgm:if>
          <dgm:else name="Name5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60">
        <dgm:if name="Name61" axis="par ch" ptType="all node" func="cnt" op="neq" val="6">
          <dgm:forEach name="Name62" axis="follow" ptType="sibTrans" cnt="1">
            <dgm:layoutNode name="dotNode6">
              <dgm:alg type="sp"/>
              <dgm:shape xmlns:r="http://schemas.openxmlformats.org/officeDocument/2006/relationships" r:blip="">
                <dgm:adjLst/>
              </dgm:shape>
              <dgm:presOf/>
              <dgm:forEach name="Name63" ref="dotRepeat"/>
            </dgm:layoutNode>
          </dgm:forEach>
        </dgm:if>
        <dgm:else name="Name64"/>
      </dgm:choose>
    </dgm:forEach>
    <dgm:forEach name="Name65" axis="ch" ptType="node" st="7" cnt="1">
      <dgm:layoutNode name="txNode7" styleLbl="revTx">
        <dgm:varLst>
          <dgm:bulletEnabled val="1"/>
        </dgm:varLst>
        <dgm:alg type="tx">
          <dgm:param type="txAnchorVert" val="t"/>
        </dgm:alg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A25F77-9D03-445E-9715-5FC0D564FCFF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BE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C2164C-9A06-44E9-B44C-B8B034C7459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8062397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70000" y="935302"/>
            <a:ext cx="7620000" cy="1989667"/>
          </a:xfrm>
        </p:spPr>
        <p:txBody>
          <a:bodyPr anchor="b"/>
          <a:lstStyle>
            <a:lvl1pPr algn="ctr">
              <a:defRPr sz="5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70000" y="3001698"/>
            <a:ext cx="7620000" cy="1379802"/>
          </a:xfrm>
        </p:spPr>
        <p:txBody>
          <a:bodyPr/>
          <a:lstStyle>
            <a:lvl1pPr marL="0" indent="0" algn="ctr">
              <a:buNone/>
              <a:defRPr sz="2000"/>
            </a:lvl1pPr>
            <a:lvl2pPr marL="380985" indent="0" algn="ctr">
              <a:buNone/>
              <a:defRPr sz="1667"/>
            </a:lvl2pPr>
            <a:lvl3pPr marL="761970" indent="0" algn="ctr">
              <a:buNone/>
              <a:defRPr sz="1500"/>
            </a:lvl3pPr>
            <a:lvl4pPr marL="1142954" indent="0" algn="ctr">
              <a:buNone/>
              <a:defRPr sz="1333"/>
            </a:lvl4pPr>
            <a:lvl5pPr marL="1523939" indent="0" algn="ctr">
              <a:buNone/>
              <a:defRPr sz="1333"/>
            </a:lvl5pPr>
            <a:lvl6pPr marL="1904924" indent="0" algn="ctr">
              <a:buNone/>
              <a:defRPr sz="1333"/>
            </a:lvl6pPr>
            <a:lvl7pPr marL="2285909" indent="0" algn="ctr">
              <a:buNone/>
              <a:defRPr sz="1333"/>
            </a:lvl7pPr>
            <a:lvl8pPr marL="2666893" indent="0" algn="ctr">
              <a:buNone/>
              <a:defRPr sz="1333"/>
            </a:lvl8pPr>
            <a:lvl9pPr marL="3047878" indent="0" algn="ctr">
              <a:buNone/>
              <a:defRPr sz="1333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0816122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738832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70750" y="304271"/>
            <a:ext cx="2190750" cy="484319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8500" y="304271"/>
            <a:ext cx="6445250" cy="484319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3528586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875175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3208" y="1424782"/>
            <a:ext cx="8763000" cy="2377281"/>
          </a:xfrm>
        </p:spPr>
        <p:txBody>
          <a:bodyPr anchor="b"/>
          <a:lstStyle>
            <a:lvl1pPr>
              <a:defRPr sz="5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3208" y="3824553"/>
            <a:ext cx="8763000" cy="1250156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380985" indent="0">
              <a:buNone/>
              <a:defRPr sz="1667">
                <a:solidFill>
                  <a:schemeClr val="tx1">
                    <a:tint val="75000"/>
                  </a:schemeClr>
                </a:solidFill>
              </a:defRPr>
            </a:lvl2pPr>
            <a:lvl3pPr marL="76197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 marL="1142954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523939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1904924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285909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2666893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04787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6473343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521354"/>
            <a:ext cx="4318000" cy="3626115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3500" y="1521354"/>
            <a:ext cx="4318000" cy="3626115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5378260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9823" y="304271"/>
            <a:ext cx="8763000" cy="1104636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824" y="1400969"/>
            <a:ext cx="4298156" cy="686593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985" indent="0">
              <a:buNone/>
              <a:defRPr sz="1667" b="1"/>
            </a:lvl2pPr>
            <a:lvl3pPr marL="761970" indent="0">
              <a:buNone/>
              <a:defRPr sz="1500" b="1"/>
            </a:lvl3pPr>
            <a:lvl4pPr marL="1142954" indent="0">
              <a:buNone/>
              <a:defRPr sz="1333" b="1"/>
            </a:lvl4pPr>
            <a:lvl5pPr marL="1523939" indent="0">
              <a:buNone/>
              <a:defRPr sz="1333" b="1"/>
            </a:lvl5pPr>
            <a:lvl6pPr marL="1904924" indent="0">
              <a:buNone/>
              <a:defRPr sz="1333" b="1"/>
            </a:lvl6pPr>
            <a:lvl7pPr marL="2285909" indent="0">
              <a:buNone/>
              <a:defRPr sz="1333" b="1"/>
            </a:lvl7pPr>
            <a:lvl8pPr marL="2666893" indent="0">
              <a:buNone/>
              <a:defRPr sz="1333" b="1"/>
            </a:lvl8pPr>
            <a:lvl9pPr marL="3047878" indent="0">
              <a:buNone/>
              <a:defRPr sz="1333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9824" y="2087563"/>
            <a:ext cx="4298156" cy="307049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43500" y="1400969"/>
            <a:ext cx="4319323" cy="686593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985" indent="0">
              <a:buNone/>
              <a:defRPr sz="1667" b="1"/>
            </a:lvl2pPr>
            <a:lvl3pPr marL="761970" indent="0">
              <a:buNone/>
              <a:defRPr sz="1500" b="1"/>
            </a:lvl3pPr>
            <a:lvl4pPr marL="1142954" indent="0">
              <a:buNone/>
              <a:defRPr sz="1333" b="1"/>
            </a:lvl4pPr>
            <a:lvl5pPr marL="1523939" indent="0">
              <a:buNone/>
              <a:defRPr sz="1333" b="1"/>
            </a:lvl5pPr>
            <a:lvl6pPr marL="1904924" indent="0">
              <a:buNone/>
              <a:defRPr sz="1333" b="1"/>
            </a:lvl6pPr>
            <a:lvl7pPr marL="2285909" indent="0">
              <a:buNone/>
              <a:defRPr sz="1333" b="1"/>
            </a:lvl7pPr>
            <a:lvl8pPr marL="2666893" indent="0">
              <a:buNone/>
              <a:defRPr sz="1333" b="1"/>
            </a:lvl8pPr>
            <a:lvl9pPr marL="3047878" indent="0">
              <a:buNone/>
              <a:defRPr sz="1333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43500" y="2087563"/>
            <a:ext cx="4319323" cy="307049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5257582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915845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232060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9824" y="381000"/>
            <a:ext cx="3276864" cy="1333500"/>
          </a:xfrm>
        </p:spPr>
        <p:txBody>
          <a:bodyPr anchor="b"/>
          <a:lstStyle>
            <a:lvl1pPr>
              <a:defRPr sz="2667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9323" y="822855"/>
            <a:ext cx="5143500" cy="4061354"/>
          </a:xfrm>
        </p:spPr>
        <p:txBody>
          <a:bodyPr/>
          <a:lstStyle>
            <a:lvl1pPr>
              <a:defRPr sz="2667"/>
            </a:lvl1pPr>
            <a:lvl2pPr>
              <a:defRPr sz="2333"/>
            </a:lvl2pPr>
            <a:lvl3pPr>
              <a:defRPr sz="2000"/>
            </a:lvl3pPr>
            <a:lvl4pPr>
              <a:defRPr sz="1667"/>
            </a:lvl4pPr>
            <a:lvl5pPr>
              <a:defRPr sz="1667"/>
            </a:lvl5pPr>
            <a:lvl6pPr>
              <a:defRPr sz="1667"/>
            </a:lvl6pPr>
            <a:lvl7pPr>
              <a:defRPr sz="1667"/>
            </a:lvl7pPr>
            <a:lvl8pPr>
              <a:defRPr sz="1667"/>
            </a:lvl8pPr>
            <a:lvl9pPr>
              <a:defRPr sz="1667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9824" y="1714500"/>
            <a:ext cx="3276864" cy="3176323"/>
          </a:xfrm>
        </p:spPr>
        <p:txBody>
          <a:bodyPr/>
          <a:lstStyle>
            <a:lvl1pPr marL="0" indent="0">
              <a:buNone/>
              <a:defRPr sz="1333"/>
            </a:lvl1pPr>
            <a:lvl2pPr marL="380985" indent="0">
              <a:buNone/>
              <a:defRPr sz="1167"/>
            </a:lvl2pPr>
            <a:lvl3pPr marL="761970" indent="0">
              <a:buNone/>
              <a:defRPr sz="1000"/>
            </a:lvl3pPr>
            <a:lvl4pPr marL="1142954" indent="0">
              <a:buNone/>
              <a:defRPr sz="833"/>
            </a:lvl4pPr>
            <a:lvl5pPr marL="1523939" indent="0">
              <a:buNone/>
              <a:defRPr sz="833"/>
            </a:lvl5pPr>
            <a:lvl6pPr marL="1904924" indent="0">
              <a:buNone/>
              <a:defRPr sz="833"/>
            </a:lvl6pPr>
            <a:lvl7pPr marL="2285909" indent="0">
              <a:buNone/>
              <a:defRPr sz="833"/>
            </a:lvl7pPr>
            <a:lvl8pPr marL="2666893" indent="0">
              <a:buNone/>
              <a:defRPr sz="833"/>
            </a:lvl8pPr>
            <a:lvl9pPr marL="3047878" indent="0">
              <a:buNone/>
              <a:defRPr sz="833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277279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9824" y="381000"/>
            <a:ext cx="3276864" cy="1333500"/>
          </a:xfrm>
        </p:spPr>
        <p:txBody>
          <a:bodyPr anchor="b"/>
          <a:lstStyle>
            <a:lvl1pPr>
              <a:defRPr sz="2667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319323" y="822855"/>
            <a:ext cx="5143500" cy="4061354"/>
          </a:xfrm>
        </p:spPr>
        <p:txBody>
          <a:bodyPr anchor="t"/>
          <a:lstStyle>
            <a:lvl1pPr marL="0" indent="0">
              <a:buNone/>
              <a:defRPr sz="2667"/>
            </a:lvl1pPr>
            <a:lvl2pPr marL="380985" indent="0">
              <a:buNone/>
              <a:defRPr sz="2333"/>
            </a:lvl2pPr>
            <a:lvl3pPr marL="761970" indent="0">
              <a:buNone/>
              <a:defRPr sz="2000"/>
            </a:lvl3pPr>
            <a:lvl4pPr marL="1142954" indent="0">
              <a:buNone/>
              <a:defRPr sz="1667"/>
            </a:lvl4pPr>
            <a:lvl5pPr marL="1523939" indent="0">
              <a:buNone/>
              <a:defRPr sz="1667"/>
            </a:lvl5pPr>
            <a:lvl6pPr marL="1904924" indent="0">
              <a:buNone/>
              <a:defRPr sz="1667"/>
            </a:lvl6pPr>
            <a:lvl7pPr marL="2285909" indent="0">
              <a:buNone/>
              <a:defRPr sz="1667"/>
            </a:lvl7pPr>
            <a:lvl8pPr marL="2666893" indent="0">
              <a:buNone/>
              <a:defRPr sz="1667"/>
            </a:lvl8pPr>
            <a:lvl9pPr marL="3047878" indent="0">
              <a:buNone/>
              <a:defRPr sz="1667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9824" y="1714500"/>
            <a:ext cx="3276864" cy="3176323"/>
          </a:xfrm>
        </p:spPr>
        <p:txBody>
          <a:bodyPr/>
          <a:lstStyle>
            <a:lvl1pPr marL="0" indent="0">
              <a:buNone/>
              <a:defRPr sz="1333"/>
            </a:lvl1pPr>
            <a:lvl2pPr marL="380985" indent="0">
              <a:buNone/>
              <a:defRPr sz="1167"/>
            </a:lvl2pPr>
            <a:lvl3pPr marL="761970" indent="0">
              <a:buNone/>
              <a:defRPr sz="1000"/>
            </a:lvl3pPr>
            <a:lvl4pPr marL="1142954" indent="0">
              <a:buNone/>
              <a:defRPr sz="833"/>
            </a:lvl4pPr>
            <a:lvl5pPr marL="1523939" indent="0">
              <a:buNone/>
              <a:defRPr sz="833"/>
            </a:lvl5pPr>
            <a:lvl6pPr marL="1904924" indent="0">
              <a:buNone/>
              <a:defRPr sz="833"/>
            </a:lvl6pPr>
            <a:lvl7pPr marL="2285909" indent="0">
              <a:buNone/>
              <a:defRPr sz="833"/>
            </a:lvl7pPr>
            <a:lvl8pPr marL="2666893" indent="0">
              <a:buNone/>
              <a:defRPr sz="833"/>
            </a:lvl8pPr>
            <a:lvl9pPr marL="3047878" indent="0">
              <a:buNone/>
              <a:defRPr sz="833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46870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8500" y="304271"/>
            <a:ext cx="8763000" cy="1104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8500" y="1521354"/>
            <a:ext cx="8763000" cy="36261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8500" y="5296959"/>
            <a:ext cx="22860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65500" y="5296959"/>
            <a:ext cx="34290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75500" y="5296959"/>
            <a:ext cx="22860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97741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761970" rtl="0" eaLnBrk="1" latinLnBrk="0" hangingPunct="1">
        <a:lnSpc>
          <a:spcPct val="90000"/>
        </a:lnSpc>
        <a:spcBef>
          <a:spcPct val="0"/>
        </a:spcBef>
        <a:buNone/>
        <a:defRPr sz="36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0492" indent="-190492" algn="l" defTabSz="761970" rtl="0" eaLnBrk="1" latinLnBrk="0" hangingPunct="1">
        <a:lnSpc>
          <a:spcPct val="90000"/>
        </a:lnSpc>
        <a:spcBef>
          <a:spcPts val="833"/>
        </a:spcBef>
        <a:buFont typeface="Arial" panose="020B0604020202020204" pitchFamily="34" charset="0"/>
        <a:buChar char="•"/>
        <a:defRPr sz="2333" kern="1200">
          <a:solidFill>
            <a:schemeClr val="tx1"/>
          </a:solidFill>
          <a:latin typeface="+mn-lt"/>
          <a:ea typeface="+mn-ea"/>
          <a:cs typeface="+mn-cs"/>
        </a:defRPr>
      </a:lvl1pPr>
      <a:lvl2pPr marL="571477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52462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667" kern="1200">
          <a:solidFill>
            <a:schemeClr val="tx1"/>
          </a:solidFill>
          <a:latin typeface="+mn-lt"/>
          <a:ea typeface="+mn-ea"/>
          <a:cs typeface="+mn-cs"/>
        </a:defRPr>
      </a:lvl3pPr>
      <a:lvl4pPr marL="1333447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714431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095416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476401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857386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238370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0985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61970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42954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23939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04924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85909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666893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47878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2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32E62931-8EB4-42BB-BAAB-D8757BE66D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0157459" cy="5715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306217" y="607220"/>
            <a:ext cx="4154011" cy="2630900"/>
          </a:xfrm>
          <a:noFill/>
        </p:spPr>
        <p:txBody>
          <a:bodyPr>
            <a:normAutofit/>
          </a:bodyPr>
          <a:lstStyle/>
          <a:p>
            <a:pPr algn="l"/>
            <a:r>
              <a:rPr lang="nl-BE" sz="4300" dirty="0"/>
              <a:t>Openbaring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5306217" y="3393370"/>
            <a:ext cx="4154011" cy="1714408"/>
          </a:xfrm>
          <a:noFill/>
        </p:spPr>
        <p:txBody>
          <a:bodyPr>
            <a:normAutofit/>
          </a:bodyPr>
          <a:lstStyle/>
          <a:p>
            <a:pPr algn="l"/>
            <a:r>
              <a:rPr lang="nl-BE" dirty="0"/>
              <a:t>dr. Raymond R. Hausoul</a:t>
            </a:r>
          </a:p>
        </p:txBody>
      </p:sp>
      <p:pic>
        <p:nvPicPr>
          <p:cNvPr id="1026" name="Picture 2" descr="Afbeelding met verbruiksartikelen voor kantoor, overdekt, schaar, papier&#10;&#10;Door AI gegenereerde inhoud is mogelijk onjuist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" r="-2" b="-2"/>
          <a:stretch>
            <a:fillRect/>
          </a:stretch>
        </p:blipFill>
        <p:spPr bwMode="auto">
          <a:xfrm>
            <a:off x="20" y="10"/>
            <a:ext cx="5004574" cy="5714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191554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BD1647B-37F0-4CA8-21A2-4B82DF5248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8500" y="0"/>
            <a:ext cx="8763000" cy="681021"/>
          </a:xfrm>
        </p:spPr>
        <p:txBody>
          <a:bodyPr/>
          <a:lstStyle/>
          <a:p>
            <a:r>
              <a:rPr lang="nl-BE" dirty="0"/>
              <a:t>Openbaring in de geschiedenis</a:t>
            </a:r>
            <a:endParaRPr lang="nl-NL" dirty="0"/>
          </a:p>
        </p:txBody>
      </p:sp>
      <p:graphicFrame>
        <p:nvGraphicFramePr>
          <p:cNvPr id="4" name="Tijdelijke aanduiding voor inhoud 3">
            <a:extLst>
              <a:ext uri="{FF2B5EF4-FFF2-40B4-BE49-F238E27FC236}">
                <a16:creationId xmlns:a16="http://schemas.microsoft.com/office/drawing/2014/main" id="{29F7A9FC-9DF0-6838-28C9-75D9CD6628A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91538952"/>
              </p:ext>
            </p:extLst>
          </p:nvPr>
        </p:nvGraphicFramePr>
        <p:xfrm>
          <a:off x="698500" y="681020"/>
          <a:ext cx="9278044" cy="49127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042959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ijdelijke aanduiding voor inhoud 3">
            <a:extLst>
              <a:ext uri="{FF2B5EF4-FFF2-40B4-BE49-F238E27FC236}">
                <a16:creationId xmlns:a16="http://schemas.microsoft.com/office/drawing/2014/main" id="{7AB9E6E5-5D44-2E5E-A994-AB53DB50027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58785826"/>
              </p:ext>
            </p:extLst>
          </p:nvPr>
        </p:nvGraphicFramePr>
        <p:xfrm>
          <a:off x="39440" y="697260"/>
          <a:ext cx="10009112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el 1">
            <a:extLst>
              <a:ext uri="{FF2B5EF4-FFF2-40B4-BE49-F238E27FC236}">
                <a16:creationId xmlns:a16="http://schemas.microsoft.com/office/drawing/2014/main" id="{6F526455-339A-FE32-0EAF-E019229FB2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78" y="49188"/>
            <a:ext cx="8763000" cy="648072"/>
          </a:xfrm>
        </p:spPr>
        <p:txBody>
          <a:bodyPr>
            <a:normAutofit/>
          </a:bodyPr>
          <a:lstStyle/>
          <a:p>
            <a:r>
              <a:rPr lang="nl-BE" dirty="0"/>
              <a:t>Openbaring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708257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3015329-7AA5-7A2B-3612-663C5E6511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graphicFrame>
        <p:nvGraphicFramePr>
          <p:cNvPr id="6" name="Tijdelijke aanduiding voor inhoud 5">
            <a:extLst>
              <a:ext uri="{FF2B5EF4-FFF2-40B4-BE49-F238E27FC236}">
                <a16:creationId xmlns:a16="http://schemas.microsoft.com/office/drawing/2014/main" id="{A456715F-F328-DF19-49A2-BA441B36278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28482526"/>
              </p:ext>
            </p:extLst>
          </p:nvPr>
        </p:nvGraphicFramePr>
        <p:xfrm>
          <a:off x="-14312" y="1"/>
          <a:ext cx="5454352" cy="57012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Afbeelding 4">
            <a:extLst>
              <a:ext uri="{FF2B5EF4-FFF2-40B4-BE49-F238E27FC236}">
                <a16:creationId xmlns:a16="http://schemas.microsoft.com/office/drawing/2014/main" id="{482BC5DC-9B48-2F90-278D-CA529CCCB62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40040" y="0"/>
            <a:ext cx="4719960" cy="5701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86417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3015329-7AA5-7A2B-3612-663C5E6511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456" y="121196"/>
            <a:ext cx="5235004" cy="1104636"/>
          </a:xfrm>
        </p:spPr>
        <p:txBody>
          <a:bodyPr/>
          <a:lstStyle/>
          <a:p>
            <a:r>
              <a:rPr lang="nl-BE" dirty="0"/>
              <a:t>Beloften aan de zeven gemeenten (Op.2-3)</a:t>
            </a:r>
            <a:endParaRPr lang="nl-NL" dirty="0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482BC5DC-9B48-2F90-278D-CA529CCCB6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0040" y="0"/>
            <a:ext cx="4719960" cy="5701215"/>
          </a:xfrm>
          <a:prstGeom prst="rect">
            <a:avLst/>
          </a:prstGeom>
        </p:spPr>
      </p:pic>
      <p:graphicFrame>
        <p:nvGraphicFramePr>
          <p:cNvPr id="6" name="Tijdelijke aanduiding voor inhoud 5">
            <a:extLst>
              <a:ext uri="{FF2B5EF4-FFF2-40B4-BE49-F238E27FC236}">
                <a16:creationId xmlns:a16="http://schemas.microsoft.com/office/drawing/2014/main" id="{A456715F-F328-DF19-49A2-BA441B36278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89267585"/>
              </p:ext>
            </p:extLst>
          </p:nvPr>
        </p:nvGraphicFramePr>
        <p:xfrm>
          <a:off x="183456" y="481235"/>
          <a:ext cx="5040560" cy="48599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923408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a">
  <a:themeElements>
    <a:clrScheme name="Office 2013 - 2022 Th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556</TotalTime>
  <Words>490</Words>
  <Application>Microsoft Office PowerPoint</Application>
  <PresentationFormat>Aangepast</PresentationFormat>
  <Paragraphs>73</Paragraphs>
  <Slides>5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2013 - 2022 Thema</vt:lpstr>
      <vt:lpstr>Openbaring</vt:lpstr>
      <vt:lpstr>Openbaring in de geschiedenis</vt:lpstr>
      <vt:lpstr>Openbaring</vt:lpstr>
      <vt:lpstr>PowerPoint-presentatie</vt:lpstr>
      <vt:lpstr>Beloften aan de zeven gemeenten (Op.2-3)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RRH</dc:creator>
  <cp:lastModifiedBy>Raymond  Hausoul</cp:lastModifiedBy>
  <cp:revision>139</cp:revision>
  <dcterms:created xsi:type="dcterms:W3CDTF">2019-09-04T13:46:42Z</dcterms:created>
  <dcterms:modified xsi:type="dcterms:W3CDTF">2025-10-13T14:06:57Z</dcterms:modified>
</cp:coreProperties>
</file>